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305" r:id="rId2"/>
    <p:sldId id="317" r:id="rId3"/>
    <p:sldId id="307" r:id="rId4"/>
    <p:sldId id="314" r:id="rId5"/>
    <p:sldId id="306" r:id="rId6"/>
    <p:sldId id="320" r:id="rId7"/>
    <p:sldId id="293" r:id="rId8"/>
    <p:sldId id="308" r:id="rId9"/>
    <p:sldId id="310" r:id="rId10"/>
    <p:sldId id="313" r:id="rId11"/>
    <p:sldId id="318" r:id="rId12"/>
    <p:sldId id="319" r:id="rId13"/>
    <p:sldId id="311" r:id="rId14"/>
    <p:sldId id="312" r:id="rId15"/>
    <p:sldId id="315" r:id="rId16"/>
    <p:sldId id="316" r:id="rId17"/>
    <p:sldId id="321" r:id="rId18"/>
    <p:sldId id="323" r:id="rId19"/>
    <p:sldId id="324" r:id="rId20"/>
    <p:sldId id="331" r:id="rId21"/>
    <p:sldId id="330" r:id="rId22"/>
    <p:sldId id="301" r:id="rId23"/>
    <p:sldId id="279" r:id="rId24"/>
    <p:sldId id="326" r:id="rId25"/>
    <p:sldId id="327" r:id="rId26"/>
    <p:sldId id="328" r:id="rId27"/>
    <p:sldId id="325" r:id="rId28"/>
    <p:sldId id="329" r:id="rId29"/>
    <p:sldId id="303" r:id="rId30"/>
    <p:sldId id="332" r:id="rId31"/>
    <p:sldId id="333" r:id="rId32"/>
    <p:sldId id="334" r:id="rId33"/>
    <p:sldId id="335" r:id="rId34"/>
  </p:sldIdLst>
  <p:sldSz cx="12192000" cy="6858000"/>
  <p:notesSz cx="6858000" cy="9144000"/>
  <p:embeddedFontLst>
    <p:embeddedFont>
      <p:font typeface="Cambria Math" panose="02040503050406030204" pitchFamily="18" charset="0"/>
      <p:regular r:id="rId36"/>
    </p:embeddedFont>
    <p:embeddedFont>
      <p:font typeface="Sandoll 삼립호빵체 TTF Outline" panose="00000500000000000000" pitchFamily="2" charset="-127"/>
      <p:bold r:id="rId37"/>
    </p:embeddedFont>
    <p:embeddedFont>
      <p:font typeface="더잠실 5 Bold" panose="00000800000000000000" pitchFamily="2" charset="-127"/>
      <p:bold r:id="rId38"/>
    </p:embeddedFont>
    <p:embeddedFont>
      <p:font typeface="던파 비트비트체 TTF" panose="02000803000000000000" pitchFamily="2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323846"/>
    <a:srgbClr val="029EE6"/>
    <a:srgbClr val="93C50C"/>
    <a:srgbClr val="FFC000"/>
    <a:srgbClr val="00FF00"/>
    <a:srgbClr val="F80097"/>
    <a:srgbClr val="0000FF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76696-1CE9-45D5-8B93-07002E856C74}" v="384" dt="2023-08-09T19:23:41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52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laxorrms56@naver.com" userId="456d891c71748787" providerId="LiveId" clId="{3C276696-1CE9-45D5-8B93-07002E856C74}"/>
    <pc:docChg chg="undo custSel addSld delSld modSld">
      <pc:chgData name="rlaxorrms56@naver.com" userId="456d891c71748787" providerId="LiveId" clId="{3C276696-1CE9-45D5-8B93-07002E856C74}" dt="2023-08-09T20:32:18.117" v="8596" actId="6549"/>
      <pc:docMkLst>
        <pc:docMk/>
      </pc:docMkLst>
      <pc:sldChg chg="modSp mod">
        <pc:chgData name="rlaxorrms56@naver.com" userId="456d891c71748787" providerId="LiveId" clId="{3C276696-1CE9-45D5-8B93-07002E856C74}" dt="2023-08-09T16:05:09.830" v="2461" actId="20577"/>
        <pc:sldMkLst>
          <pc:docMk/>
          <pc:sldMk cId="2139139487" sldId="279"/>
        </pc:sldMkLst>
        <pc:spChg chg="mod">
          <ac:chgData name="rlaxorrms56@naver.com" userId="456d891c71748787" providerId="LiveId" clId="{3C276696-1CE9-45D5-8B93-07002E856C74}" dt="2023-08-09T16:05:09.830" v="2461" actId="20577"/>
          <ac:spMkLst>
            <pc:docMk/>
            <pc:sldMk cId="2139139487" sldId="279"/>
            <ac:spMk id="16" creationId="{5C99AF85-5E31-41B6-9E33-D641DF0175D2}"/>
          </ac:spMkLst>
        </pc:spChg>
      </pc:sldChg>
      <pc:sldChg chg="del">
        <pc:chgData name="rlaxorrms56@naver.com" userId="456d891c71748787" providerId="LiveId" clId="{3C276696-1CE9-45D5-8B93-07002E856C74}" dt="2023-08-09T20:29:17.769" v="8541" actId="47"/>
        <pc:sldMkLst>
          <pc:docMk/>
          <pc:sldMk cId="2964412998" sldId="289"/>
        </pc:sldMkLst>
      </pc:sldChg>
      <pc:sldChg chg="modSp mod">
        <pc:chgData name="rlaxorrms56@naver.com" userId="456d891c71748787" providerId="LiveId" clId="{3C276696-1CE9-45D5-8B93-07002E856C74}" dt="2023-08-09T17:38:40.544" v="6338" actId="20577"/>
        <pc:sldMkLst>
          <pc:docMk/>
          <pc:sldMk cId="1965629998" sldId="301"/>
        </pc:sldMkLst>
        <pc:spChg chg="mod">
          <ac:chgData name="rlaxorrms56@naver.com" userId="456d891c71748787" providerId="LiveId" clId="{3C276696-1CE9-45D5-8B93-07002E856C74}" dt="2023-08-09T17:38:40.544" v="6338" actId="20577"/>
          <ac:spMkLst>
            <pc:docMk/>
            <pc:sldMk cId="1965629998" sldId="301"/>
            <ac:spMk id="17" creationId="{7568842C-95B6-E436-D9AA-ABD5247404F1}"/>
          </ac:spMkLst>
        </pc:spChg>
      </pc:sldChg>
      <pc:sldChg chg="addSp delSp modSp mod">
        <pc:chgData name="rlaxorrms56@naver.com" userId="456d891c71748787" providerId="LiveId" clId="{3C276696-1CE9-45D5-8B93-07002E856C74}" dt="2023-08-09T19:06:40.943" v="7895" actId="1038"/>
        <pc:sldMkLst>
          <pc:docMk/>
          <pc:sldMk cId="4141287695" sldId="303"/>
        </pc:sldMkLst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" creationId="{D6B4E563-F117-0801-8CAA-8CD964B2FA4E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" creationId="{3E7E0BAD-8FE9-AAF0-2A41-D5FECCBABFB4}"/>
          </ac:spMkLst>
        </pc:spChg>
        <pc:spChg chg="mo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4" creationId="{D41CD18A-C950-7D57-FEAD-DF2DCABF27D0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5" creationId="{0D31668C-FC6E-C4E6-8360-A27DBC137BE2}"/>
          </ac:spMkLst>
        </pc:spChg>
        <pc:spChg chg="mod ord">
          <ac:chgData name="rlaxorrms56@naver.com" userId="456d891c71748787" providerId="LiveId" clId="{3C276696-1CE9-45D5-8B93-07002E856C74}" dt="2023-08-09T18:58:08.295" v="7744" actId="207"/>
          <ac:spMkLst>
            <pc:docMk/>
            <pc:sldMk cId="4141287695" sldId="303"/>
            <ac:spMk id="6" creationId="{DC31D40D-4971-7A35-9946-B0BA79A5C992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8" creationId="{84CFF0BC-BA39-C652-2436-955E9A17F323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1" creationId="{A5F992B5-7DE5-000F-450A-FC5D4E15BF57}"/>
          </ac:spMkLst>
        </pc:spChg>
        <pc:spChg chg="mod or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13" creationId="{8E5E13D1-F4AA-EFC8-14BC-B4D3664DE115}"/>
          </ac:spMkLst>
        </pc:spChg>
        <pc:spChg chg="add mod">
          <ac:chgData name="rlaxorrms56@naver.com" userId="456d891c71748787" providerId="LiveId" clId="{3C276696-1CE9-45D5-8B93-07002E856C74}" dt="2023-08-09T15:18:20.698" v="558"/>
          <ac:spMkLst>
            <pc:docMk/>
            <pc:sldMk cId="4141287695" sldId="303"/>
            <ac:spMk id="14" creationId="{23DFD0BF-31B2-C5BD-A75D-72409930E3E9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5" creationId="{79AF3CB5-DF63-FA11-1562-28A3D89D654E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6" creationId="{A087B593-5EAC-19BE-022D-C13EB8C9C323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2" creationId="{47BB5213-E032-1085-526C-6AE8B9124327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4" creationId="{13400ECC-3F72-4F68-4ADC-7DF65CB276CC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5" creationId="{B5A62E74-39AD-6129-2AF6-2A62B5420D85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8" creationId="{658B669E-CCF7-C8A7-0423-C7BD6310FD33}"/>
          </ac:spMkLst>
        </pc:spChg>
        <pc:spChg chg="mo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31" creationId="{C6321F7C-2FEE-108A-9D78-413F242766D8}"/>
          </ac:spMkLst>
        </pc:spChg>
        <pc:spChg chg="del mod">
          <ac:chgData name="rlaxorrms56@naver.com" userId="456d891c71748787" providerId="LiveId" clId="{3C276696-1CE9-45D5-8B93-07002E856C74}" dt="2023-08-09T18:57:41.701" v="7686" actId="478"/>
          <ac:spMkLst>
            <pc:docMk/>
            <pc:sldMk cId="4141287695" sldId="303"/>
            <ac:spMk id="36" creationId="{4770D6EE-6253-2614-DE21-C04CFB4E0696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8" creationId="{4DB833C6-A338-D212-244C-F5FDD416A172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9" creationId="{DF7324D9-D6D1-2403-921F-99C68AE41540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41" creationId="{A4C3F6EA-FBF0-D7D0-FC03-0A778FE1DA84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43" creationId="{9F4FEC36-EBB6-ED15-8F7A-189DAE3E70E6}"/>
          </ac:spMkLst>
        </pc:spChg>
        <pc:graphicFrameChg chg="mod modGraphic">
          <ac:chgData name="rlaxorrms56@naver.com" userId="456d891c71748787" providerId="LiveId" clId="{3C276696-1CE9-45D5-8B93-07002E856C74}" dt="2023-08-09T18:45:30.685" v="7623" actId="1038"/>
          <ac:graphicFrameMkLst>
            <pc:docMk/>
            <pc:sldMk cId="4141287695" sldId="303"/>
            <ac:graphicFrameMk id="37" creationId="{FBB9C841-AA92-9192-2066-73D9BC3D4381}"/>
          </ac:graphicFrameMkLst>
        </pc:graphicFrameChg>
        <pc:picChg chg="mod">
          <ac:chgData name="rlaxorrms56@naver.com" userId="456d891c71748787" providerId="LiveId" clId="{3C276696-1CE9-45D5-8B93-07002E856C74}" dt="2023-08-09T18:45:30.685" v="7623" actId="1038"/>
          <ac:picMkLst>
            <pc:docMk/>
            <pc:sldMk cId="4141287695" sldId="303"/>
            <ac:picMk id="12" creationId="{16D8AD5A-8A87-146F-F873-72BC6276E842}"/>
          </ac:picMkLst>
        </pc:pic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9" creationId="{D146DBA1-77F4-5835-168E-00045942B69E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0" creationId="{587E96B3-FE59-402B-13E8-AE94B963A3A3}"/>
          </ac:cxnSpMkLst>
        </pc:cxnChg>
        <pc:cxnChg chg="add 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7" creationId="{0980713E-E755-3A28-B326-50FFDB191F49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9" creationId="{C9DA024C-38AE-5CD2-6DBE-7591970C7A00}"/>
          </ac:cxnSpMkLst>
        </pc:cxnChg>
        <pc:cxnChg chg="add 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23" creationId="{74C00737-52D5-48C3-F8E3-9FC5C5FF4F02}"/>
          </ac:cxnSpMkLst>
        </pc:cxnChg>
        <pc:cxnChg chg="del mod">
          <ac:chgData name="rlaxorrms56@naver.com" userId="456d891c71748787" providerId="LiveId" clId="{3C276696-1CE9-45D5-8B93-07002E856C74}" dt="2023-08-09T18:57:19.933" v="7667" actId="478"/>
          <ac:cxnSpMkLst>
            <pc:docMk/>
            <pc:sldMk cId="4141287695" sldId="303"/>
            <ac:cxnSpMk id="29" creationId="{2FA733BC-14EF-6A84-77BB-22033A00094E}"/>
          </ac:cxnSpMkLst>
        </pc:cxnChg>
        <pc:cxnChg chg="del mod">
          <ac:chgData name="rlaxorrms56@naver.com" userId="456d891c71748787" providerId="LiveId" clId="{3C276696-1CE9-45D5-8B93-07002E856C74}" dt="2023-08-09T18:57:04.684" v="7665" actId="478"/>
          <ac:cxnSpMkLst>
            <pc:docMk/>
            <pc:sldMk cId="4141287695" sldId="303"/>
            <ac:cxnSpMk id="30" creationId="{21FC7B75-E22B-9E26-C096-4EF87E8E7DB9}"/>
          </ac:cxnSpMkLst>
        </pc:cxnChg>
        <pc:cxnChg chg="add del mod">
          <ac:chgData name="rlaxorrms56@naver.com" userId="456d891c71748787" providerId="LiveId" clId="{3C276696-1CE9-45D5-8B93-07002E856C74}" dt="2023-08-09T18:57:02.665" v="7664" actId="478"/>
          <ac:cxnSpMkLst>
            <pc:docMk/>
            <pc:sldMk cId="4141287695" sldId="303"/>
            <ac:cxnSpMk id="32" creationId="{95757A16-D435-BDD4-3FF9-A1FCF086E6D9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44" creationId="{9D84B8EF-F3BD-397E-E86A-18B8692FF78C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54" creationId="{997CDC30-30FF-078E-DD24-86DEBBE6C27B}"/>
          </ac:cxnSpMkLst>
        </pc:cxnChg>
      </pc:sldChg>
      <pc:sldChg chg="addSp delSp modSp mod">
        <pc:chgData name="rlaxorrms56@naver.com" userId="456d891c71748787" providerId="LiveId" clId="{3C276696-1CE9-45D5-8B93-07002E856C74}" dt="2023-08-09T13:55:38.934" v="30" actId="12789"/>
        <pc:sldMkLst>
          <pc:docMk/>
          <pc:sldMk cId="894137272" sldId="305"/>
        </pc:sldMkLst>
        <pc:spChg chg="add del">
          <ac:chgData name="rlaxorrms56@naver.com" userId="456d891c71748787" providerId="LiveId" clId="{3C276696-1CE9-45D5-8B93-07002E856C74}" dt="2023-08-09T13:54:14.967" v="1" actId="478"/>
          <ac:spMkLst>
            <pc:docMk/>
            <pc:sldMk cId="894137272" sldId="305"/>
            <ac:spMk id="2" creationId="{656AF29F-7261-DD87-2448-7586F6C09D13}"/>
          </ac:spMkLst>
        </pc:spChg>
        <pc:spChg chg="add mod">
          <ac:chgData name="rlaxorrms56@naver.com" userId="456d891c71748787" providerId="LiveId" clId="{3C276696-1CE9-45D5-8B93-07002E856C74}" dt="2023-08-09T13:54:55.249" v="12" actId="12788"/>
          <ac:spMkLst>
            <pc:docMk/>
            <pc:sldMk cId="894137272" sldId="305"/>
            <ac:spMk id="3" creationId="{17B60444-504A-2163-6255-776E59495E4D}"/>
          </ac:spMkLst>
        </pc:spChg>
        <pc:spChg chg="add mod">
          <ac:chgData name="rlaxorrms56@naver.com" userId="456d891c71748787" providerId="LiveId" clId="{3C276696-1CE9-45D5-8B93-07002E856C74}" dt="2023-08-09T13:55:38.934" v="30" actId="12789"/>
          <ac:spMkLst>
            <pc:docMk/>
            <pc:sldMk cId="894137272" sldId="305"/>
            <ac:spMk id="4" creationId="{7A93C314-853A-0B0A-D54D-D9F85A850E84}"/>
          </ac:spMkLst>
        </pc:spChg>
        <pc:spChg chg="mod">
          <ac:chgData name="rlaxorrms56@naver.com" userId="456d891c71748787" providerId="LiveId" clId="{3C276696-1CE9-45D5-8B93-07002E856C74}" dt="2023-08-09T13:55:03.466" v="17" actId="404"/>
          <ac:spMkLst>
            <pc:docMk/>
            <pc:sldMk cId="894137272" sldId="305"/>
            <ac:spMk id="5" creationId="{F6CF8FF3-84E5-C76E-4D3A-B693333B4EDE}"/>
          </ac:spMkLst>
        </pc:spChg>
        <pc:spChg chg="mod">
          <ac:chgData name="rlaxorrms56@naver.com" userId="456d891c71748787" providerId="LiveId" clId="{3C276696-1CE9-45D5-8B93-07002E856C74}" dt="2023-08-09T13:55:16.966" v="25" actId="1076"/>
          <ac:spMkLst>
            <pc:docMk/>
            <pc:sldMk cId="894137272" sldId="305"/>
            <ac:spMk id="6" creationId="{14DBDCDF-887B-4224-8CA6-6954C3A0F469}"/>
          </ac:spMkLst>
        </pc:spChg>
        <pc:spChg chg="mod">
          <ac:chgData name="rlaxorrms56@naver.com" userId="456d891c71748787" providerId="LiveId" clId="{3C276696-1CE9-45D5-8B93-07002E856C74}" dt="2023-08-09T13:55:38.934" v="30" actId="12789"/>
          <ac:spMkLst>
            <pc:docMk/>
            <pc:sldMk cId="894137272" sldId="305"/>
            <ac:spMk id="21" creationId="{5021BF69-EADB-4E99-99EC-BCDE9C3EAC8C}"/>
          </ac:spMkLst>
        </pc:spChg>
      </pc:sldChg>
      <pc:sldChg chg="modSp mod">
        <pc:chgData name="rlaxorrms56@naver.com" userId="456d891c71748787" providerId="LiveId" clId="{3C276696-1CE9-45D5-8B93-07002E856C74}" dt="2023-08-09T20:31:55.997" v="8549" actId="20577"/>
        <pc:sldMkLst>
          <pc:docMk/>
          <pc:sldMk cId="3567689863" sldId="307"/>
        </pc:sldMkLst>
        <pc:spChg chg="mod">
          <ac:chgData name="rlaxorrms56@naver.com" userId="456d891c71748787" providerId="LiveId" clId="{3C276696-1CE9-45D5-8B93-07002E856C74}" dt="2023-08-09T20:31:55.997" v="8549" actId="20577"/>
          <ac:spMkLst>
            <pc:docMk/>
            <pc:sldMk cId="3567689863" sldId="307"/>
            <ac:spMk id="6" creationId="{D0DE6E0E-0116-1BDD-6585-7468923BC91B}"/>
          </ac:spMkLst>
        </pc:spChg>
      </pc:sldChg>
      <pc:sldChg chg="delSp modSp">
        <pc:chgData name="rlaxorrms56@naver.com" userId="456d891c71748787" providerId="LiveId" clId="{3C276696-1CE9-45D5-8B93-07002E856C74}" dt="2023-08-09T19:10:19.357" v="7977" actId="165"/>
        <pc:sldMkLst>
          <pc:docMk/>
          <pc:sldMk cId="2568551920" sldId="313"/>
        </pc:sldMkLst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3" creationId="{9FFE21CA-C13E-4B0F-9022-86AE59DE3B4B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4" creationId="{3E1AA4D9-D8B1-45F3-8A52-F9C503E03AC2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5" creationId="{A7B5BA53-F027-4B4F-916C-652585B8BF9D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6" creationId="{6708392D-1010-4AA0-8CBB-A9CCDAB29911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7" creationId="{22F1F229-A23D-4521-A6A0-3EDAE3CFF235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10" creationId="{CEAC9183-C09D-405E-9D08-66D2BAFD5747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11" creationId="{9C9BB292-AB99-47A9-8A63-5BC659370600}"/>
          </ac:spMkLst>
        </pc:spChg>
        <pc:grpChg chg="mod topLvl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4" creationId="{B686DF15-04BE-46A0-B779-20E0B9EB979C}"/>
          </ac:grpSpMkLst>
        </pc:grpChg>
        <pc:grpChg chg="del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11" creationId="{37CF9E91-7A71-4E36-962F-E7DB8EEA3BA9}"/>
          </ac:grpSpMkLst>
        </pc:grpChg>
        <pc:grpChg chg="mod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101" creationId="{82D95B49-00B4-492B-B381-D63102F2C123}"/>
          </ac:grpSpMkLst>
        </pc:grpChg>
        <pc:picChg chg="mod topLvl">
          <ac:chgData name="rlaxorrms56@naver.com" userId="456d891c71748787" providerId="LiveId" clId="{3C276696-1CE9-45D5-8B93-07002E856C74}" dt="2023-08-09T19:10:19.357" v="7977" actId="165"/>
          <ac:picMkLst>
            <pc:docMk/>
            <pc:sldMk cId="2568551920" sldId="313"/>
            <ac:picMk id="89" creationId="{FF3B6FEC-5365-448C-8A01-AF97F96A492F}"/>
          </ac:picMkLst>
        </pc:picChg>
      </pc:sldChg>
      <pc:sldChg chg="modSp mod">
        <pc:chgData name="rlaxorrms56@naver.com" userId="456d891c71748787" providerId="LiveId" clId="{3C276696-1CE9-45D5-8B93-07002E856C74}" dt="2023-08-09T20:32:18.117" v="8596" actId="6549"/>
        <pc:sldMkLst>
          <pc:docMk/>
          <pc:sldMk cId="2312588931" sldId="317"/>
        </pc:sldMkLst>
        <pc:graphicFrameChg chg="mod modGraphic">
          <ac:chgData name="rlaxorrms56@naver.com" userId="456d891c71748787" providerId="LiveId" clId="{3C276696-1CE9-45D5-8B93-07002E856C74}" dt="2023-08-09T20:32:18.117" v="8596" actId="6549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mod">
        <pc:chgData name="rlaxorrms56@naver.com" userId="456d891c71748787" providerId="LiveId" clId="{3C276696-1CE9-45D5-8B93-07002E856C74}" dt="2023-08-09T15:21:54.633" v="723" actId="20577"/>
        <pc:sldMkLst>
          <pc:docMk/>
          <pc:sldMk cId="1046880039" sldId="320"/>
        </pc:sldMkLst>
        <pc:spChg chg="del mod topLvl">
          <ac:chgData name="rlaxorrms56@naver.com" userId="456d891c71748787" providerId="LiveId" clId="{3C276696-1CE9-45D5-8B93-07002E856C74}" dt="2023-08-09T14:26:19.828" v="111" actId="478"/>
          <ac:spMkLst>
            <pc:docMk/>
            <pc:sldMk cId="1046880039" sldId="320"/>
            <ac:spMk id="13" creationId="{8B1A1A36-1DBC-41DE-B60F-563F3E50E631}"/>
          </ac:spMkLst>
        </pc:spChg>
        <pc:spChg chg="del mod topLvl">
          <ac:chgData name="rlaxorrms56@naver.com" userId="456d891c71748787" providerId="LiveId" clId="{3C276696-1CE9-45D5-8B93-07002E856C74}" dt="2023-08-09T14:26:20.791" v="112" actId="478"/>
          <ac:spMkLst>
            <pc:docMk/>
            <pc:sldMk cId="1046880039" sldId="320"/>
            <ac:spMk id="27" creationId="{7A818B37-1347-4E2A-8201-E51916E7B8CB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4" creationId="{92A50BFB-C7FB-D6B2-13F1-EFE66D574E77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5" creationId="{FEFB089F-C57B-11A1-C060-309B17E66773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6" creationId="{326CDE30-39D8-DC3B-9C52-C25667741E61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7" creationId="{6B2F250E-FAA1-B50B-486B-3A6257DCBC2E}"/>
          </ac:spMkLst>
        </pc:spChg>
        <pc:spChg chg="mod">
          <ac:chgData name="rlaxorrms56@naver.com" userId="456d891c71748787" providerId="LiveId" clId="{3C276696-1CE9-45D5-8B93-07002E856C74}" dt="2023-08-09T15:21:54.633" v="723" actId="20577"/>
          <ac:spMkLst>
            <pc:docMk/>
            <pc:sldMk cId="1046880039" sldId="320"/>
            <ac:spMk id="38" creationId="{F20D001D-D045-2072-171E-9EE6147B04C8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9" creationId="{07E01B78-2BA8-BF40-273E-346916F4A984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40" creationId="{0D2366FE-0062-B62F-40F4-DA355CE1DEC5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41" creationId="{505C336D-B3B2-A207-57CF-4E82F1768EAB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3" creationId="{48B4C3C1-4905-9343-15BF-4A735A4087B0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4" creationId="{C6CE4980-4061-6CCC-18D2-E654F661C518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5" creationId="{062BDF5A-625B-1D98-D3B1-3548D74FB035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6" creationId="{9A5B88A6-EBA1-3C72-3973-39018BC913BD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7" creationId="{112F45AE-79AC-7D1A-A159-E4A7C025F7FA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8" creationId="{B0B06722-9467-F7EA-520C-E9A9F0513699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0" creationId="{DC6C9996-83B5-90A4-296B-A944573790D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1" creationId="{6974D329-4FBD-B18D-E6E2-953E8A80305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2" creationId="{D48AE7D0-363C-7460-1554-B96E9578F66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3" creationId="{4494C986-FFF7-CEAA-6687-9BC69BADEFD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4" creationId="{1EFA04C8-ABC7-8136-684B-51D37C609973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5" creationId="{0B3076B2-4379-89AF-6DBA-8F17A53CC172}"/>
          </ac:spMkLst>
        </pc:spChg>
        <pc:grpChg chg="del">
          <ac:chgData name="rlaxorrms56@naver.com" userId="456d891c71748787" providerId="LiveId" clId="{3C276696-1CE9-45D5-8B93-07002E856C74}" dt="2023-08-09T14:26:14.765" v="110" actId="165"/>
          <ac:grpSpMkLst>
            <pc:docMk/>
            <pc:sldMk cId="1046880039" sldId="320"/>
            <ac:grpSpMk id="12" creationId="{87483193-4A29-4E22-88CF-1878EC2020D9}"/>
          </ac:grpSpMkLst>
        </pc:grpChg>
        <pc:grpChg chg="mod">
          <ac:chgData name="rlaxorrms56@naver.com" userId="456d891c71748787" providerId="LiveId" clId="{3C276696-1CE9-45D5-8B93-07002E856C74}" dt="2023-08-09T14:27:59.324" v="123" actId="166"/>
          <ac:grpSpMkLst>
            <pc:docMk/>
            <pc:sldMk cId="1046880039" sldId="320"/>
            <ac:grpSpMk id="22" creationId="{D76D6B0F-9961-4148-9A2C-933CABE7B69E}"/>
          </ac:grpSpMkLst>
        </pc:grpChg>
        <pc:grpChg chg="del mod">
          <ac:chgData name="rlaxorrms56@naver.com" userId="456d891c71748787" providerId="LiveId" clId="{3C276696-1CE9-45D5-8B93-07002E856C74}" dt="2023-08-09T14:26:13.520" v="109" actId="165"/>
          <ac:grpSpMkLst>
            <pc:docMk/>
            <pc:sldMk cId="1046880039" sldId="320"/>
            <ac:grpSpMk id="25" creationId="{DE537164-9673-4169-B6CA-BC00BE3453AB}"/>
          </ac:grpSpMkLst>
        </pc:grpChg>
        <pc:grpChg chg="add 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0" creationId="{9D2DD142-51EA-1293-094E-73752107B0EB}"/>
          </ac:grpSpMkLst>
        </pc:grpChg>
        <pc:grpChg chg="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2" creationId="{11CF0E7F-AE18-E9A5-F7DB-2F19A360E417}"/>
          </ac:grpSpMkLst>
        </pc:grpChg>
        <pc:grpChg chg="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3" creationId="{9C557C25-7BA7-1080-40FD-A8FD314AD61B}"/>
          </ac:grpSpMkLst>
        </pc:grpChg>
        <pc:grpChg chg="add mod">
          <ac:chgData name="rlaxorrms56@naver.com" userId="456d891c71748787" providerId="LiveId" clId="{3C276696-1CE9-45D5-8B93-07002E856C74}" dt="2023-08-09T14:26:46.723" v="117" actId="164"/>
          <ac:grpSpMkLst>
            <pc:docMk/>
            <pc:sldMk cId="1046880039" sldId="320"/>
            <ac:grpSpMk id="42" creationId="{8899B13D-22CF-8C12-CF27-153C85E0834E}"/>
          </ac:grpSpMkLst>
        </pc:grpChg>
        <pc:grpChg chg="add mod">
          <ac:chgData name="rlaxorrms56@naver.com" userId="456d891c71748787" providerId="LiveId" clId="{3C276696-1CE9-45D5-8B93-07002E856C74}" dt="2023-08-09T14:26:49.353" v="118" actId="164"/>
          <ac:grpSpMkLst>
            <pc:docMk/>
            <pc:sldMk cId="1046880039" sldId="320"/>
            <ac:grpSpMk id="49" creationId="{A28DC8E7-D50C-BA2D-0583-EAC8A8F70318}"/>
          </ac:grpSpMkLst>
        </pc:grpChg>
        <pc:grpChg chg="add mod ord">
          <ac:chgData name="rlaxorrms56@naver.com" userId="456d891c71748787" providerId="LiveId" clId="{3C276696-1CE9-45D5-8B93-07002E856C74}" dt="2023-08-09T14:28:03.114" v="124" actId="1076"/>
          <ac:grpSpMkLst>
            <pc:docMk/>
            <pc:sldMk cId="1046880039" sldId="320"/>
            <ac:grpSpMk id="56" creationId="{1E4B2A9E-72E2-73E2-6785-0794F433187C}"/>
          </ac:grpSpMkLst>
        </pc:grpChg>
        <pc:grpChg chg="add mod">
          <ac:chgData name="rlaxorrms56@naver.com" userId="456d891c71748787" providerId="LiveId" clId="{3C276696-1CE9-45D5-8B93-07002E856C74}" dt="2023-08-09T14:26:49.353" v="118" actId="164"/>
          <ac:grpSpMkLst>
            <pc:docMk/>
            <pc:sldMk cId="1046880039" sldId="320"/>
            <ac:grpSpMk id="57" creationId="{5D3BD15F-FAE7-7282-5EDC-2751FAD41886}"/>
          </ac:grpSpMkLst>
        </pc:grpChg>
        <pc:picChg chg="mod topLvl">
          <ac:chgData name="rlaxorrms56@naver.com" userId="456d891c71748787" providerId="LiveId" clId="{3C276696-1CE9-45D5-8B93-07002E856C74}" dt="2023-08-09T14:26:49.353" v="118" actId="164"/>
          <ac:picMkLst>
            <pc:docMk/>
            <pc:sldMk cId="1046880039" sldId="320"/>
            <ac:picMk id="14" creationId="{33D8D94A-FD09-4992-8D62-E2D80F74A2F5}"/>
          </ac:picMkLst>
        </pc:picChg>
        <pc:picChg chg="mod">
          <ac:chgData name="rlaxorrms56@naver.com" userId="456d891c71748787" providerId="LiveId" clId="{3C276696-1CE9-45D5-8B93-07002E856C74}" dt="2023-08-09T14:02:29.574" v="102" actId="1076"/>
          <ac:picMkLst>
            <pc:docMk/>
            <pc:sldMk cId="1046880039" sldId="320"/>
            <ac:picMk id="23" creationId="{CE749E35-8599-4B02-84B6-882F9039A63C}"/>
          </ac:picMkLst>
        </pc:picChg>
        <pc:picChg chg="mod">
          <ac:chgData name="rlaxorrms56@naver.com" userId="456d891c71748787" providerId="LiveId" clId="{3C276696-1CE9-45D5-8B93-07002E856C74}" dt="2023-08-09T14:02:29.574" v="102" actId="1076"/>
          <ac:picMkLst>
            <pc:docMk/>
            <pc:sldMk cId="1046880039" sldId="320"/>
            <ac:picMk id="24" creationId="{2A68AC18-0D9C-4D6E-9DBD-F27DECBB015B}"/>
          </ac:picMkLst>
        </pc:picChg>
        <pc:picChg chg="mod topLvl">
          <ac:chgData name="rlaxorrms56@naver.com" userId="456d891c71748787" providerId="LiveId" clId="{3C276696-1CE9-45D5-8B93-07002E856C74}" dt="2023-08-09T14:26:46.723" v="117" actId="164"/>
          <ac:picMkLst>
            <pc:docMk/>
            <pc:sldMk cId="1046880039" sldId="320"/>
            <ac:picMk id="26" creationId="{95330FF7-F808-4D89-83DC-E873E95C6C50}"/>
          </ac:picMkLst>
        </pc:picChg>
        <pc:picChg chg="mod">
          <ac:chgData name="rlaxorrms56@naver.com" userId="456d891c71748787" providerId="LiveId" clId="{3C276696-1CE9-45D5-8B93-07002E856C74}" dt="2023-08-09T14:27:01.050" v="119" actId="1076"/>
          <ac:picMkLst>
            <pc:docMk/>
            <pc:sldMk cId="1046880039" sldId="320"/>
            <ac:picMk id="31" creationId="{6B490E49-CCD6-F757-8BC3-1692FBF9FE36}"/>
          </ac:picMkLst>
        </pc:picChg>
      </pc:sldChg>
      <pc:sldChg chg="addSp delSp modSp mod">
        <pc:chgData name="rlaxorrms56@naver.com" userId="456d891c71748787" providerId="LiveId" clId="{3C276696-1CE9-45D5-8B93-07002E856C74}" dt="2023-08-09T15:17:06.533" v="521" actId="14100"/>
        <pc:sldMkLst>
          <pc:docMk/>
          <pc:sldMk cId="2804746771" sldId="329"/>
        </pc:sldMkLst>
        <pc:spChg chg="add mod">
          <ac:chgData name="rlaxorrms56@naver.com" userId="456d891c71748787" providerId="LiveId" clId="{3C276696-1CE9-45D5-8B93-07002E856C74}" dt="2023-08-09T15:17:06.533" v="521" actId="14100"/>
          <ac:spMkLst>
            <pc:docMk/>
            <pc:sldMk cId="2804746771" sldId="329"/>
            <ac:spMk id="3" creationId="{D2563ED8-F962-07B8-29B7-82AEDE1EDEA4}"/>
          </ac:spMkLst>
        </pc:spChg>
        <pc:picChg chg="add del mod">
          <ac:chgData name="rlaxorrms56@naver.com" userId="456d891c71748787" providerId="LiveId" clId="{3C276696-1CE9-45D5-8B93-07002E856C74}" dt="2023-08-09T15:15:51.300" v="398" actId="478"/>
          <ac:picMkLst>
            <pc:docMk/>
            <pc:sldMk cId="2804746771" sldId="329"/>
            <ac:picMk id="2" creationId="{7B59E427-80F8-C3F2-BD5D-002821363D95}"/>
          </ac:picMkLst>
        </pc:picChg>
      </pc:sldChg>
      <pc:sldChg chg="addSp delSp modSp mod">
        <pc:chgData name="rlaxorrms56@naver.com" userId="456d891c71748787" providerId="LiveId" clId="{3C276696-1CE9-45D5-8B93-07002E856C74}" dt="2023-08-09T17:17:21.795" v="6016" actId="14100"/>
        <pc:sldMkLst>
          <pc:docMk/>
          <pc:sldMk cId="2967296717" sldId="332"/>
        </pc:sldMkLst>
        <pc:spChg chg="add del mod">
          <ac:chgData name="rlaxorrms56@naver.com" userId="456d891c71748787" providerId="LiveId" clId="{3C276696-1CE9-45D5-8B93-07002E856C74}" dt="2023-08-09T16:23:03.076" v="2731" actId="478"/>
          <ac:spMkLst>
            <pc:docMk/>
            <pc:sldMk cId="2967296717" sldId="332"/>
            <ac:spMk id="2" creationId="{82FEA5AF-111B-5841-3F49-F3FF40CA973A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6" creationId="{4AAC9B3A-C8B1-3A57-F751-3765394F6D45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7" creationId="{A894DBA5-951A-1725-4F5F-BCBB68FA8062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8" creationId="{F8B1866F-6733-1A96-D62B-50E88C0AEFA5}"/>
          </ac:spMkLst>
        </pc:spChg>
        <pc:spChg chg="add mod">
          <ac:chgData name="rlaxorrms56@naver.com" userId="456d891c71748787" providerId="LiveId" clId="{3C276696-1CE9-45D5-8B93-07002E856C74}" dt="2023-08-09T16:52:23.950" v="4867" actId="1076"/>
          <ac:spMkLst>
            <pc:docMk/>
            <pc:sldMk cId="2967296717" sldId="332"/>
            <ac:spMk id="9" creationId="{C1F0319D-ED6F-E6A5-E320-054364A6B97D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10" creationId="{829F34A5-4541-FAC4-A4BA-8CCB5EE2D453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12" creationId="{37DEA97F-D44A-768E-EBB5-2A8D430C56D1}"/>
          </ac:spMkLst>
        </pc:spChg>
        <pc:spChg chg="mod">
          <ac:chgData name="rlaxorrms56@naver.com" userId="456d891c71748787" providerId="LiveId" clId="{3C276696-1CE9-45D5-8B93-07002E856C74}" dt="2023-08-09T17:17:21.795" v="6016" actId="14100"/>
          <ac:spMkLst>
            <pc:docMk/>
            <pc:sldMk cId="2967296717" sldId="332"/>
            <ac:spMk id="16" creationId="{5C99AF85-5E31-41B6-9E33-D641DF0175D2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2" creationId="{D33350BE-83F7-835C-6FA9-CC0578701E91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3" creationId="{A8BC721E-6AC8-BCAE-7821-8715587298B5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6" creationId="{BDB31683-B331-AEB6-7B00-3944CD2B54FC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7" creationId="{06686A0D-3B9A-6605-B225-443916B6A0AB}"/>
          </ac:spMkLst>
        </pc:spChg>
        <pc:graphicFrameChg chg="add mod modGraphic">
          <ac:chgData name="rlaxorrms56@naver.com" userId="456d891c71748787" providerId="LiveId" clId="{3C276696-1CE9-45D5-8B93-07002E856C74}" dt="2023-08-09T16:57:50.024" v="4932" actId="1076"/>
          <ac:graphicFrameMkLst>
            <pc:docMk/>
            <pc:sldMk cId="2967296717" sldId="332"/>
            <ac:graphicFrameMk id="13" creationId="{AEEDABFA-4546-9EEA-EBD6-AA7661A7231C}"/>
          </ac:graphicFrameMkLst>
        </pc:graphicFrame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3" creationId="{3E4ED16E-7B56-3734-6CAA-E6411599B496}"/>
          </ac:picMkLst>
        </pc:pic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4" creationId="{CE5823AD-1A3E-F63C-3CE7-FB8EE2895F4C}"/>
          </ac:picMkLst>
        </pc:pic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5" creationId="{5F0CF4D2-06F8-AD9A-B35C-0DD762778456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17" creationId="{7F6DC923-61CD-FBB7-78F7-4F5E08AADA6B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18" creationId="{1EF40F9F-84FD-F098-4D5C-5E47541AEC22}"/>
          </ac:picMkLst>
        </pc:picChg>
        <pc:picChg chg="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19" creationId="{86A6AB20-A259-41C4-8EF1-0511F2CBC8DE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20" creationId="{9A141B1D-F973-66F8-11A2-E1420C6EAFD4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21" creationId="{F9BCE774-9372-02B4-9845-5BF09C771F97}"/>
          </ac:picMkLst>
        </pc:picChg>
        <pc:picChg chg="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28" creationId="{6E3F14A3-892B-4ED5-A037-D291C8F83791}"/>
          </ac:picMkLst>
        </pc:picChg>
        <pc:cxnChg chg="add mod">
          <ac:chgData name="rlaxorrms56@naver.com" userId="456d891c71748787" providerId="LiveId" clId="{3C276696-1CE9-45D5-8B93-07002E856C74}" dt="2023-08-09T16:57:50.024" v="4932" actId="1076"/>
          <ac:cxnSpMkLst>
            <pc:docMk/>
            <pc:sldMk cId="2967296717" sldId="332"/>
            <ac:cxnSpMk id="25" creationId="{7FA05675-66A6-6907-6272-E205E0AF2592}"/>
          </ac:cxnSpMkLst>
        </pc:cxnChg>
      </pc:sldChg>
      <pc:sldChg chg="addSp delSp modSp add mod">
        <pc:chgData name="rlaxorrms56@naver.com" userId="456d891c71748787" providerId="LiveId" clId="{3C276696-1CE9-45D5-8B93-07002E856C74}" dt="2023-08-09T18:58:29.939" v="7759" actId="1035"/>
        <pc:sldMkLst>
          <pc:docMk/>
          <pc:sldMk cId="646096710" sldId="333"/>
        </pc:sldMkLst>
        <pc:spChg chg="add del">
          <ac:chgData name="rlaxorrms56@naver.com" userId="456d891c71748787" providerId="LiveId" clId="{3C276696-1CE9-45D5-8B93-07002E856C74}" dt="2023-08-09T16:38:28.420" v="3983" actId="478"/>
          <ac:spMkLst>
            <pc:docMk/>
            <pc:sldMk cId="646096710" sldId="333"/>
            <ac:spMk id="6" creationId="{4AAC9B3A-C8B1-3A57-F751-3765394F6D45}"/>
          </ac:spMkLst>
        </pc:spChg>
        <pc:spChg chg="add del">
          <ac:chgData name="rlaxorrms56@naver.com" userId="456d891c71748787" providerId="LiveId" clId="{3C276696-1CE9-45D5-8B93-07002E856C74}" dt="2023-08-09T17:11:57.536" v="5668" actId="478"/>
          <ac:spMkLst>
            <pc:docMk/>
            <pc:sldMk cId="646096710" sldId="333"/>
            <ac:spMk id="7" creationId="{A894DBA5-951A-1725-4F5F-BCBB68FA8062}"/>
          </ac:spMkLst>
        </pc:spChg>
        <pc:spChg chg="add del">
          <ac:chgData name="rlaxorrms56@naver.com" userId="456d891c71748787" providerId="LiveId" clId="{3C276696-1CE9-45D5-8B93-07002E856C74}" dt="2023-08-09T17:11:57.536" v="5668" actId="478"/>
          <ac:spMkLst>
            <pc:docMk/>
            <pc:sldMk cId="646096710" sldId="333"/>
            <ac:spMk id="8" creationId="{F8B1866F-6733-1A96-D62B-50E88C0AEFA5}"/>
          </ac:spMkLst>
        </pc:spChg>
        <pc:spChg chg="mod">
          <ac:chgData name="rlaxorrms56@naver.com" userId="456d891c71748787" providerId="LiveId" clId="{3C276696-1CE9-45D5-8B93-07002E856C74}" dt="2023-08-09T17:12:04.200" v="5684" actId="1035"/>
          <ac:spMkLst>
            <pc:docMk/>
            <pc:sldMk cId="646096710" sldId="333"/>
            <ac:spMk id="9" creationId="{C1F0319D-ED6F-E6A5-E320-054364A6B97D}"/>
          </ac:spMkLst>
        </pc:spChg>
        <pc:spChg chg="mod">
          <ac:chgData name="rlaxorrms56@naver.com" userId="456d891c71748787" providerId="LiveId" clId="{3C276696-1CE9-45D5-8B93-07002E856C74}" dt="2023-08-09T16:37:50.729" v="3981" actId="20577"/>
          <ac:spMkLst>
            <pc:docMk/>
            <pc:sldMk cId="646096710" sldId="333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8:58:29.939" v="7759" actId="1035"/>
          <ac:spMkLst>
            <pc:docMk/>
            <pc:sldMk cId="646096710" sldId="333"/>
            <ac:spMk id="16" creationId="{5C99AF85-5E31-41B6-9E33-D641DF0175D2}"/>
          </ac:spMkLst>
        </pc:spChg>
        <pc:picChg chg="mod">
          <ac:chgData name="rlaxorrms56@naver.com" userId="456d891c71748787" providerId="LiveId" clId="{3C276696-1CE9-45D5-8B93-07002E856C74}" dt="2023-08-09T16:38:33.563" v="3984" actId="1076"/>
          <ac:picMkLst>
            <pc:docMk/>
            <pc:sldMk cId="646096710" sldId="333"/>
            <ac:picMk id="28" creationId="{6E3F14A3-892B-4ED5-A037-D291C8F83791}"/>
          </ac:picMkLst>
        </pc:picChg>
      </pc:sldChg>
      <pc:sldChg chg="addSp delSp modSp add mod">
        <pc:chgData name="rlaxorrms56@naver.com" userId="456d891c71748787" providerId="LiveId" clId="{3C276696-1CE9-45D5-8B93-07002E856C74}" dt="2023-08-09T20:31:33.752" v="8546" actId="1076"/>
        <pc:sldMkLst>
          <pc:docMk/>
          <pc:sldMk cId="4045354309" sldId="334"/>
        </pc:sldMkLst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6" creationId="{4AAC9B3A-C8B1-3A57-F751-3765394F6D45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7" creationId="{A894DBA5-951A-1725-4F5F-BCBB68FA8062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8" creationId="{F8B1866F-6733-1A96-D62B-50E88C0AEFA5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9" creationId="{C1F0319D-ED6F-E6A5-E320-054364A6B97D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0" creationId="{829F34A5-4541-FAC4-A4BA-8CCB5EE2D453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2" creationId="{37DEA97F-D44A-768E-EBB5-2A8D430C56D1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7:11:21.589" v="5666" actId="20577"/>
          <ac:spMkLst>
            <pc:docMk/>
            <pc:sldMk cId="4045354309" sldId="334"/>
            <ac:spMk id="15" creationId="{EB27A544-DD05-459F-A50B-B152AF99E340}"/>
          </ac:spMkLst>
        </pc:spChg>
        <pc:spChg chg="add del mod">
          <ac:chgData name="rlaxorrms56@naver.com" userId="456d891c71748787" providerId="LiveId" clId="{3C276696-1CE9-45D5-8B93-07002E856C74}" dt="2023-08-09T20:31:33.752" v="8546" actId="1076"/>
          <ac:spMkLst>
            <pc:docMk/>
            <pc:sldMk cId="4045354309" sldId="334"/>
            <ac:spMk id="16" creationId="{5C99AF85-5E31-41B6-9E33-D641DF0175D2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20" creationId="{AE0FBCA7-7615-3E96-BAB5-63BD8EEA42F6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21" creationId="{1F3EA38E-2145-23DB-E2D4-C41C123DD546}"/>
          </ac:spMkLst>
        </pc:spChg>
        <pc:spChg chg="add del mod">
          <ac:chgData name="rlaxorrms56@naver.com" userId="456d891c71748787" providerId="LiveId" clId="{3C276696-1CE9-45D5-8B93-07002E856C74}" dt="2023-08-09T17:15:07.138" v="5857"/>
          <ac:spMkLst>
            <pc:docMk/>
            <pc:sldMk cId="4045354309" sldId="334"/>
            <ac:spMk id="24" creationId="{01D9C67A-FB61-F991-B651-EDBD5C3383AA}"/>
          </ac:spMkLst>
        </pc:spChg>
        <pc:spChg chg="add mod">
          <ac:chgData name="rlaxorrms56@naver.com" userId="456d891c71748787" providerId="LiveId" clId="{3C276696-1CE9-45D5-8B93-07002E856C74}" dt="2023-08-09T17:15:20.515" v="5888" actId="1076"/>
          <ac:spMkLst>
            <pc:docMk/>
            <pc:sldMk cId="4045354309" sldId="334"/>
            <ac:spMk id="27" creationId="{92378018-71FD-B6DC-4384-A0EFB8E626E7}"/>
          </ac:spMkLst>
        </pc:spChg>
        <pc:graphicFrameChg chg="add del mod">
          <ac:chgData name="rlaxorrms56@naver.com" userId="456d891c71748787" providerId="LiveId" clId="{3C276696-1CE9-45D5-8B93-07002E856C74}" dt="2023-08-09T17:15:07.138" v="5857"/>
          <ac:graphicFrameMkLst>
            <pc:docMk/>
            <pc:sldMk cId="4045354309" sldId="334"/>
            <ac:graphicFrameMk id="22" creationId="{D0ED2055-A5A0-29DF-7E23-C64FB5B32C10}"/>
          </ac:graphicFrameMkLst>
        </pc:graphicFrameChg>
        <pc:graphicFrameChg chg="add mod">
          <ac:chgData name="rlaxorrms56@naver.com" userId="456d891c71748787" providerId="LiveId" clId="{3C276696-1CE9-45D5-8B93-07002E856C74}" dt="2023-08-09T17:15:20.515" v="5888" actId="1076"/>
          <ac:graphicFrameMkLst>
            <pc:docMk/>
            <pc:sldMk cId="4045354309" sldId="334"/>
            <ac:graphicFrameMk id="25" creationId="{3882D99F-A8D6-680C-B86B-AE353AA26976}"/>
          </ac:graphicFrameMkLst>
        </pc:graphicFrameChg>
        <pc:picChg chg="add del mod">
          <ac:chgData name="rlaxorrms56@naver.com" userId="456d891c71748787" providerId="LiveId" clId="{3C276696-1CE9-45D5-8B93-07002E856C74}" dt="2023-08-09T17:12:23.385" v="5710" actId="478"/>
          <ac:picMkLst>
            <pc:docMk/>
            <pc:sldMk cId="4045354309" sldId="334"/>
            <ac:picMk id="2" creationId="{C7B95854-C220-D19A-0B78-A459C0E6DD73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3" creationId="{3E4ED16E-7B56-3734-6CAA-E6411599B496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4" creationId="{CE5823AD-1A3E-F63C-3CE7-FB8EE2895F4C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5" creationId="{5F0CF4D2-06F8-AD9A-B35C-0DD762778456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1" creationId="{F408A642-6471-37D4-3538-8A01B7925FB6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7" creationId="{C70E0538-90F5-498C-EC6D-1E92ED7E03ED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8" creationId="{C75B6CA5-B6D3-6B90-6DA7-551FFAE8F345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9" creationId="{86A6AB20-A259-41C4-8EF1-0511F2CBC8DE}"/>
          </ac:picMkLst>
        </pc:picChg>
        <pc:picChg chg="add del mod">
          <ac:chgData name="rlaxorrms56@naver.com" userId="456d891c71748787" providerId="LiveId" clId="{3C276696-1CE9-45D5-8B93-07002E856C74}" dt="2023-08-09T17:15:07.138" v="5857"/>
          <ac:picMkLst>
            <pc:docMk/>
            <pc:sldMk cId="4045354309" sldId="334"/>
            <ac:picMk id="23" creationId="{E82EA78D-F671-3C58-60A4-F22BF019E413}"/>
          </ac:picMkLst>
        </pc:picChg>
        <pc:picChg chg="add mod">
          <ac:chgData name="rlaxorrms56@naver.com" userId="456d891c71748787" providerId="LiveId" clId="{3C276696-1CE9-45D5-8B93-07002E856C74}" dt="2023-08-09T17:15:20.515" v="5888" actId="1076"/>
          <ac:picMkLst>
            <pc:docMk/>
            <pc:sldMk cId="4045354309" sldId="334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28" creationId="{6E3F14A3-892B-4ED5-A037-D291C8F83791}"/>
          </ac:picMkLst>
        </pc:picChg>
      </pc:sldChg>
      <pc:sldChg chg="addSp delSp modSp add mod">
        <pc:chgData name="rlaxorrms56@naver.com" userId="456d891c71748787" providerId="LiveId" clId="{3C276696-1CE9-45D5-8B93-07002E856C74}" dt="2023-08-09T19:24:02.027" v="8539" actId="1035"/>
        <pc:sldMkLst>
          <pc:docMk/>
          <pc:sldMk cId="1128057023" sldId="335"/>
        </pc:sldMkLst>
        <pc:spChg chg="del">
          <ac:chgData name="rlaxorrms56@naver.com" userId="456d891c71748787" providerId="LiveId" clId="{3C276696-1CE9-45D5-8B93-07002E856C74}" dt="2023-08-09T18:40:30.985" v="7412" actId="478"/>
          <ac:spMkLst>
            <pc:docMk/>
            <pc:sldMk cId="1128057023" sldId="335"/>
            <ac:spMk id="6" creationId="{4AAC9B3A-C8B1-3A57-F751-3765394F6D45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7" creationId="{A894DBA5-951A-1725-4F5F-BCBB68FA8062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8:40:20.428" v="7406" actId="478"/>
          <ac:spMkLst>
            <pc:docMk/>
            <pc:sldMk cId="1128057023" sldId="335"/>
            <ac:spMk id="9" creationId="{C1F0319D-ED6F-E6A5-E320-054364A6B97D}"/>
          </ac:spMkLst>
        </pc:spChg>
        <pc:spChg chg="del">
          <ac:chgData name="rlaxorrms56@naver.com" userId="456d891c71748787" providerId="LiveId" clId="{3C276696-1CE9-45D5-8B93-07002E856C74}" dt="2023-08-09T18:40:28.780" v="7411" actId="478"/>
          <ac:spMkLst>
            <pc:docMk/>
            <pc:sldMk cId="1128057023" sldId="335"/>
            <ac:spMk id="10" creationId="{829F34A5-4541-FAC4-A4BA-8CCB5EE2D453}"/>
          </ac:spMkLst>
        </pc:spChg>
        <pc:spChg chg="add del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12" creationId="{37DEA97F-D44A-768E-EBB5-2A8D430C56D1}"/>
          </ac:spMkLst>
        </pc:spChg>
        <pc:spChg chg="del">
          <ac:chgData name="rlaxorrms56@naver.com" userId="456d891c71748787" providerId="LiveId" clId="{3C276696-1CE9-45D5-8B93-07002E856C74}" dt="2023-08-09T18:40:21.951" v="7407" actId="478"/>
          <ac:spMkLst>
            <pc:docMk/>
            <pc:sldMk cId="1128057023" sldId="335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9:18:08.658" v="8296" actId="20577"/>
          <ac:spMkLst>
            <pc:docMk/>
            <pc:sldMk cId="1128057023" sldId="335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9:18:31.250" v="8338" actId="1035"/>
          <ac:spMkLst>
            <pc:docMk/>
            <pc:sldMk cId="1128057023" sldId="335"/>
            <ac:spMk id="16" creationId="{5C99AF85-5E31-41B6-9E33-D641DF0175D2}"/>
          </ac:spMkLst>
        </pc:spChg>
        <pc:spChg chg="del">
          <ac:chgData name="rlaxorrms56@naver.com" userId="456d891c71748787" providerId="LiveId" clId="{3C276696-1CE9-45D5-8B93-07002E856C74}" dt="2023-08-09T18:40:32.427" v="7413" actId="478"/>
          <ac:spMkLst>
            <pc:docMk/>
            <pc:sldMk cId="1128057023" sldId="335"/>
            <ac:spMk id="20" creationId="{AE0FBCA7-7615-3E96-BAB5-63BD8EEA42F6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21" creationId="{1F3EA38E-2145-23DB-E2D4-C41C123DD546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24" creationId="{80A81D54-1CEE-AD36-D298-4E633773CE13}"/>
          </ac:spMkLst>
        </pc:spChg>
        <pc:spChg chg="del">
          <ac:chgData name="rlaxorrms56@naver.com" userId="456d891c71748787" providerId="LiveId" clId="{3C276696-1CE9-45D5-8B93-07002E856C74}" dt="2023-08-09T18:27:56.590" v="6662" actId="478"/>
          <ac:spMkLst>
            <pc:docMk/>
            <pc:sldMk cId="1128057023" sldId="335"/>
            <ac:spMk id="27" creationId="{92378018-71FD-B6DC-4384-A0EFB8E626E7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29" creationId="{D79C2FAF-CB08-DDCE-5692-46A11262F40C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0" creationId="{3D9C3BED-C197-4D90-5984-59C34FCB761D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1" creationId="{5D47CF2B-C842-31D2-68BD-79B7E6EA012A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2" creationId="{1C8F3FC7-BB28-16DE-C14F-CE6C70338740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3" creationId="{B6801A3C-FDAC-F788-26E7-993A16E1C797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4" creationId="{AB569322-5167-0E66-E30A-23A1030A789B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6" creationId="{752A1076-35E3-9AC9-2836-565B18EB548F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9" creationId="{1098DEF6-49ED-5C13-0174-296A17AD95A3}"/>
          </ac:spMkLst>
        </pc:spChg>
        <pc:spChg chg="add del mod">
          <ac:chgData name="rlaxorrms56@naver.com" userId="456d891c71748787" providerId="LiveId" clId="{3C276696-1CE9-45D5-8B93-07002E856C74}" dt="2023-08-09T19:18:34.599" v="8340" actId="478"/>
          <ac:spMkLst>
            <pc:docMk/>
            <pc:sldMk cId="1128057023" sldId="335"/>
            <ac:spMk id="45" creationId="{D7C6B321-8D07-0F94-242F-0FBFD83BF5B3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1" creationId="{7950C40D-A061-75A2-A3D9-E58628E1524F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2" creationId="{E4C8FB96-E3B5-CBE8-F331-FCD5C573EB15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3" creationId="{00173AE2-47B2-71EB-89DE-FD23F34CC1CA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4" creationId="{9FFB9026-3EAB-B37F-2C54-1B19B1105B5E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5" creationId="{22DBCDF2-0B6A-9B95-467A-CB547F315A43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6" creationId="{A5D5F0C9-5768-151D-67C4-90540797F76E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7" creationId="{AE4519C9-D7A2-1CF5-A85C-C528C05F9228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8" creationId="{765C9747-8CC3-D94C-E61A-9692E87EA29C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61" creationId="{B05A19D1-501C-64BD-F0DD-1122CFAAFD74}"/>
          </ac:spMkLst>
        </pc:spChg>
        <pc:spChg chg="add mod">
          <ac:chgData name="rlaxorrms56@naver.com" userId="456d891c71748787" providerId="LiveId" clId="{3C276696-1CE9-45D5-8B93-07002E856C74}" dt="2023-08-09T19:18:39.722" v="8342"/>
          <ac:spMkLst>
            <pc:docMk/>
            <pc:sldMk cId="1128057023" sldId="335"/>
            <ac:spMk id="62" creationId="{DC49C82F-102D-C768-2FD7-20B86523417A}"/>
          </ac:spMkLst>
        </pc:spChg>
        <pc:spChg chg="add mod">
          <ac:chgData name="rlaxorrms56@naver.com" userId="456d891c71748787" providerId="LiveId" clId="{3C276696-1CE9-45D5-8B93-07002E856C74}" dt="2023-08-09T19:24:02.027" v="8539" actId="1035"/>
          <ac:spMkLst>
            <pc:docMk/>
            <pc:sldMk cId="1128057023" sldId="335"/>
            <ac:spMk id="63" creationId="{2F02E8F7-78A3-E5DE-246B-7DD930D87316}"/>
          </ac:spMkLst>
        </pc:spChg>
        <pc:spChg chg="add mod">
          <ac:chgData name="rlaxorrms56@naver.com" userId="456d891c71748787" providerId="LiveId" clId="{3C276696-1CE9-45D5-8B93-07002E856C74}" dt="2023-08-09T19:22:26.601" v="8530" actId="14100"/>
          <ac:spMkLst>
            <pc:docMk/>
            <pc:sldMk cId="1128057023" sldId="335"/>
            <ac:spMk id="64" creationId="{86FC5CAB-C9A2-4E82-082A-F02D1A0A6746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7" creationId="{825EE6C9-7A59-2E44-D456-19C810A95FDD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8" creationId="{2313FF2E-E5AC-46E6-9A93-54AFFFF7904C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9" creationId="{F875B492-5CD8-FF83-11A0-478F81E27393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0" creationId="{F3F7C0BE-EF58-87A2-382B-07BE883B8B73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1" creationId="{20356322-3F86-0511-01D9-779A77E44137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2" creationId="{631D38D5-1478-01E2-BC61-9CB65B52955C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3" creationId="{BA31972F-480B-1044-3119-654D2C5332AE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4" creationId="{7A7A2BBF-B24C-55B7-E5F8-64A4A5E91C38}"/>
          </ac:spMkLst>
        </pc:spChg>
        <pc:grpChg chg="add 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22" creationId="{857C9211-3796-5E23-80A1-A9D2B2175917}"/>
          </ac:grpSpMkLst>
        </pc:grpChg>
        <pc:grpChg chg="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23" creationId="{B1273EEA-137C-9EE8-2A78-E2598F857E0E}"/>
          </ac:grpSpMkLst>
        </pc:grpChg>
        <pc:grpChg chg="add del mod">
          <ac:chgData name="rlaxorrms56@naver.com" userId="456d891c71748787" providerId="LiveId" clId="{3C276696-1CE9-45D5-8B93-07002E856C74}" dt="2023-08-09T19:23:41.300" v="8533" actId="478"/>
          <ac:grpSpMkLst>
            <pc:docMk/>
            <pc:sldMk cId="1128057023" sldId="335"/>
            <ac:grpSpMk id="49" creationId="{5FCF816D-EB50-0B3D-A6C6-80ACD514E2E3}"/>
          </ac:grpSpMkLst>
        </pc:grpChg>
        <pc:grpChg chg="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50" creationId="{E736341A-40BA-7922-0884-68B532AFF96F}"/>
          </ac:grpSpMkLst>
        </pc:grpChg>
        <pc:grpChg chg="add mod">
          <ac:chgData name="rlaxorrms56@naver.com" userId="456d891c71748787" providerId="LiveId" clId="{3C276696-1CE9-45D5-8B93-07002E856C74}" dt="2023-08-09T19:23:49.251" v="8535" actId="1076"/>
          <ac:grpSpMkLst>
            <pc:docMk/>
            <pc:sldMk cId="1128057023" sldId="335"/>
            <ac:grpSpMk id="65" creationId="{AFFBFA39-9C10-026D-A1AD-D3326118E843}"/>
          </ac:grpSpMkLst>
        </pc:grpChg>
        <pc:grpChg chg="mod">
          <ac:chgData name="rlaxorrms56@naver.com" userId="456d891c71748787" providerId="LiveId" clId="{3C276696-1CE9-45D5-8B93-07002E856C74}" dt="2023-08-09T19:23:41.602" v="8534"/>
          <ac:grpSpMkLst>
            <pc:docMk/>
            <pc:sldMk cId="1128057023" sldId="335"/>
            <ac:grpSpMk id="66" creationId="{CC69D52A-84EA-0A1D-19DA-D0A8FB463C5D}"/>
          </ac:grpSpMkLst>
        </pc:grpChg>
        <pc:graphicFrameChg chg="del">
          <ac:chgData name="rlaxorrms56@naver.com" userId="456d891c71748787" providerId="LiveId" clId="{3C276696-1CE9-45D5-8B93-07002E856C74}" dt="2023-08-09T18:27:56.590" v="6662" actId="478"/>
          <ac:graphicFrameMkLst>
            <pc:docMk/>
            <pc:sldMk cId="1128057023" sldId="335"/>
            <ac:graphicFrameMk id="25" creationId="{3882D99F-A8D6-680C-B86B-AE353AA26976}"/>
          </ac:graphicFrameMkLst>
        </pc:graphicFrame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2" creationId="{D802D7D0-DA6D-FA39-0003-8C012C913512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" creationId="{3E4ED16E-7B56-3734-6CAA-E6411599B49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" creationId="{CE5823AD-1A3E-F63C-3CE7-FB8EE2895F4C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5" creationId="{5F0CF4D2-06F8-AD9A-B35C-0DD762778456}"/>
          </ac:picMkLst>
        </pc:picChg>
        <pc:picChg chg="del">
          <ac:chgData name="rlaxorrms56@naver.com" userId="456d891c71748787" providerId="LiveId" clId="{3C276696-1CE9-45D5-8B93-07002E856C74}" dt="2023-08-09T18:40:25.848" v="7409" actId="478"/>
          <ac:picMkLst>
            <pc:docMk/>
            <pc:sldMk cId="1128057023" sldId="335"/>
            <ac:picMk id="11" creationId="{F408A642-6471-37D4-3538-8A01B7925FB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7" creationId="{C70E0538-90F5-498C-EC6D-1E92ED7E03ED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8" creationId="{C75B6CA5-B6D3-6B90-6DA7-551FFAE8F345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9" creationId="{86A6AB20-A259-41C4-8EF1-0511F2CBC8DE}"/>
          </ac:picMkLst>
        </pc:picChg>
        <pc:picChg chg="del">
          <ac:chgData name="rlaxorrms56@naver.com" userId="456d891c71748787" providerId="LiveId" clId="{3C276696-1CE9-45D5-8B93-07002E856C74}" dt="2023-08-09T18:27:56.590" v="6662" actId="478"/>
          <ac:picMkLst>
            <pc:docMk/>
            <pc:sldMk cId="1128057023" sldId="335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28" creationId="{6E3F14A3-892B-4ED5-A037-D291C8F83791}"/>
          </ac:picMkLst>
        </pc:picChg>
        <pc:picChg chg="add del mod">
          <ac:chgData name="rlaxorrms56@naver.com" userId="456d891c71748787" providerId="LiveId" clId="{3C276696-1CE9-45D5-8B93-07002E856C74}" dt="2023-08-09T19:12:21.431" v="7990" actId="478"/>
          <ac:picMkLst>
            <pc:docMk/>
            <pc:sldMk cId="1128057023" sldId="335"/>
            <ac:picMk id="35" creationId="{5AC258BC-B1E2-84EE-6A1D-1C4A953C268A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7" creationId="{FA93BBFF-C5D1-EE29-8D53-201C7E52553E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8" creationId="{6D0F584D-5580-06D2-AB2D-6598BA02161D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0" creationId="{AE68F935-F2FC-02E7-799A-CA802412A1CC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1" creationId="{AF819AC1-77F5-DD7D-5E12-1DA03C6054A4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2" creationId="{56B27DAE-F56E-F569-F08F-D6415FC38B64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3" creationId="{8FDF8080-2790-4D9F-CE38-A555AA0AC9FE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4" creationId="{8065D3C4-F0D7-454E-B3FF-4C419DEDD9F7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6" creationId="{1661C082-5548-5904-CE61-5B71EBF57528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7" creationId="{A46BA26F-8A4E-9758-C9F8-D6E5A3DBC200}"/>
          </ac:picMkLst>
        </pc:picChg>
        <pc:picChg chg="add del mod">
          <ac:chgData name="rlaxorrms56@naver.com" userId="456d891c71748787" providerId="LiveId" clId="{3C276696-1CE9-45D5-8B93-07002E856C74}" dt="2023-08-09T19:18:33.006" v="8339" actId="478"/>
          <ac:picMkLst>
            <pc:docMk/>
            <pc:sldMk cId="1128057023" sldId="335"/>
            <ac:picMk id="48" creationId="{9AA653E8-7615-12EF-4287-0BE805987B21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59" creationId="{66C3CF42-50FF-A7F6-342A-3640801FE4BF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60" creationId="{359F06EE-4729-092A-E1A9-FD539D9257B1}"/>
          </ac:picMkLst>
        </pc:picChg>
      </pc:sldChg>
      <pc:sldChg chg="delSp modSp add del mod">
        <pc:chgData name="rlaxorrms56@naver.com" userId="456d891c71748787" providerId="LiveId" clId="{3C276696-1CE9-45D5-8B93-07002E856C74}" dt="2023-08-09T20:29:01.229" v="8540" actId="47"/>
        <pc:sldMkLst>
          <pc:docMk/>
          <pc:sldMk cId="1547803639" sldId="336"/>
        </pc:sldMkLst>
        <pc:spChg chg="del">
          <ac:chgData name="rlaxorrms56@naver.com" userId="456d891c71748787" providerId="LiveId" clId="{3C276696-1CE9-45D5-8B93-07002E856C74}" dt="2023-08-09T18:49:14.089" v="7630" actId="478"/>
          <ac:spMkLst>
            <pc:docMk/>
            <pc:sldMk cId="1547803639" sldId="336"/>
            <ac:spMk id="6" creationId="{4AAC9B3A-C8B1-3A57-F751-3765394F6D45}"/>
          </ac:spMkLst>
        </pc:spChg>
        <pc:spChg chg="del">
          <ac:chgData name="rlaxorrms56@naver.com" userId="456d891c71748787" providerId="LiveId" clId="{3C276696-1CE9-45D5-8B93-07002E856C74}" dt="2023-08-09T18:49:07.374" v="7627" actId="478"/>
          <ac:spMkLst>
            <pc:docMk/>
            <pc:sldMk cId="1547803639" sldId="336"/>
            <ac:spMk id="7" creationId="{A894DBA5-951A-1725-4F5F-BCBB68FA8062}"/>
          </ac:spMkLst>
        </pc:spChg>
        <pc:spChg chg="del">
          <ac:chgData name="rlaxorrms56@naver.com" userId="456d891c71748787" providerId="LiveId" clId="{3C276696-1CE9-45D5-8B93-07002E856C74}" dt="2023-08-09T18:49:09.498" v="7628" actId="478"/>
          <ac:spMkLst>
            <pc:docMk/>
            <pc:sldMk cId="1547803639" sldId="336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8:49:04.125" v="7626" actId="478"/>
          <ac:spMkLst>
            <pc:docMk/>
            <pc:sldMk cId="1547803639" sldId="336"/>
            <ac:spMk id="9" creationId="{C1F0319D-ED6F-E6A5-E320-054364A6B97D}"/>
          </ac:spMkLst>
        </pc:spChg>
        <pc:spChg chg="del">
          <ac:chgData name="rlaxorrms56@naver.com" userId="456d891c71748787" providerId="LiveId" clId="{3C276696-1CE9-45D5-8B93-07002E856C74}" dt="2023-08-09T18:49:17.930" v="7632" actId="478"/>
          <ac:spMkLst>
            <pc:docMk/>
            <pc:sldMk cId="1547803639" sldId="336"/>
            <ac:spMk id="10" creationId="{829F34A5-4541-FAC4-A4BA-8CCB5EE2D453}"/>
          </ac:spMkLst>
        </pc:spChg>
        <pc:spChg chg="del">
          <ac:chgData name="rlaxorrms56@naver.com" userId="456d891c71748787" providerId="LiveId" clId="{3C276696-1CE9-45D5-8B93-07002E856C74}" dt="2023-08-09T19:14:10.685" v="7999" actId="478"/>
          <ac:spMkLst>
            <pc:docMk/>
            <pc:sldMk cId="1547803639" sldId="336"/>
            <ac:spMk id="12" creationId="{37DEA97F-D44A-768E-EBB5-2A8D430C56D1}"/>
          </ac:spMkLst>
        </pc:spChg>
        <pc:spChg chg="del">
          <ac:chgData name="rlaxorrms56@naver.com" userId="456d891c71748787" providerId="LiveId" clId="{3C276696-1CE9-45D5-8B93-07002E856C74}" dt="2023-08-09T18:49:16.282" v="7631" actId="478"/>
          <ac:spMkLst>
            <pc:docMk/>
            <pc:sldMk cId="1547803639" sldId="336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8:26:41.681" v="6521" actId="20577"/>
          <ac:spMkLst>
            <pc:docMk/>
            <pc:sldMk cId="1547803639" sldId="336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8:27:30.967" v="6622" actId="20577"/>
          <ac:spMkLst>
            <pc:docMk/>
            <pc:sldMk cId="1547803639" sldId="336"/>
            <ac:spMk id="16" creationId="{5C99AF85-5E31-41B6-9E33-D641DF0175D2}"/>
          </ac:spMkLst>
        </pc:spChg>
        <pc:spChg chg="del">
          <ac:chgData name="rlaxorrms56@naver.com" userId="456d891c71748787" providerId="LiveId" clId="{3C276696-1CE9-45D5-8B93-07002E856C74}" dt="2023-08-09T18:49:20.084" v="7633" actId="478"/>
          <ac:spMkLst>
            <pc:docMk/>
            <pc:sldMk cId="1547803639" sldId="336"/>
            <ac:spMk id="20" creationId="{AE0FBCA7-7615-3E96-BAB5-63BD8EEA42F6}"/>
          </ac:spMkLst>
        </pc:spChg>
        <pc:spChg chg="del">
          <ac:chgData name="rlaxorrms56@naver.com" userId="456d891c71748787" providerId="LiveId" clId="{3C276696-1CE9-45D5-8B93-07002E856C74}" dt="2023-08-09T18:49:11.842" v="7629" actId="478"/>
          <ac:spMkLst>
            <pc:docMk/>
            <pc:sldMk cId="1547803639" sldId="336"/>
            <ac:spMk id="21" creationId="{1F3EA38E-2145-23DB-E2D4-C41C123DD546}"/>
          </ac:spMkLst>
        </pc:spChg>
        <pc:spChg chg="del">
          <ac:chgData name="rlaxorrms56@naver.com" userId="456d891c71748787" providerId="LiveId" clId="{3C276696-1CE9-45D5-8B93-07002E856C74}" dt="2023-08-09T18:27:32.949" v="6624" actId="478"/>
          <ac:spMkLst>
            <pc:docMk/>
            <pc:sldMk cId="1547803639" sldId="336"/>
            <ac:spMk id="27" creationId="{92378018-71FD-B6DC-4384-A0EFB8E626E7}"/>
          </ac:spMkLst>
        </pc:spChg>
        <pc:graphicFrameChg chg="del">
          <ac:chgData name="rlaxorrms56@naver.com" userId="456d891c71748787" providerId="LiveId" clId="{3C276696-1CE9-45D5-8B93-07002E856C74}" dt="2023-08-09T18:27:32.396" v="6623" actId="478"/>
          <ac:graphicFrameMkLst>
            <pc:docMk/>
            <pc:sldMk cId="1547803639" sldId="336"/>
            <ac:graphicFrameMk id="25" creationId="{3882D99F-A8D6-680C-B86B-AE353AA26976}"/>
          </ac:graphicFrameMkLst>
        </pc:graphicFrameChg>
        <pc:picChg chg="del">
          <ac:chgData name="rlaxorrms56@naver.com" userId="456d891c71748787" providerId="LiveId" clId="{3C276696-1CE9-45D5-8B93-07002E856C74}" dt="2023-08-09T19:14:11.943" v="8000" actId="478"/>
          <ac:picMkLst>
            <pc:docMk/>
            <pc:sldMk cId="1547803639" sldId="336"/>
            <ac:picMk id="11" creationId="{F408A642-6471-37D4-3538-8A01B7925FB6}"/>
          </ac:picMkLst>
        </pc:picChg>
        <pc:picChg chg="del">
          <ac:chgData name="rlaxorrms56@naver.com" userId="456d891c71748787" providerId="LiveId" clId="{3C276696-1CE9-45D5-8B93-07002E856C74}" dt="2023-08-09T18:27:32.396" v="6623" actId="478"/>
          <ac:picMkLst>
            <pc:docMk/>
            <pc:sldMk cId="1547803639" sldId="336"/>
            <ac:picMk id="26" creationId="{7C11653F-3E93-4771-22D3-B3D8361F7676}"/>
          </ac:picMkLst>
        </pc:picChg>
      </pc:sldChg>
      <pc:sldChg chg="addSp delSp modSp add del mod">
        <pc:chgData name="rlaxorrms56@naver.com" userId="456d891c71748787" providerId="LiveId" clId="{3C276696-1CE9-45D5-8B93-07002E856C74}" dt="2023-08-09T20:29:01.229" v="8540" actId="47"/>
        <pc:sldMkLst>
          <pc:docMk/>
          <pc:sldMk cId="2795986966" sldId="337"/>
        </pc:sldMkLst>
        <pc:spChg chg="add del mod">
          <ac:chgData name="rlaxorrms56@naver.com" userId="456d891c71748787" providerId="LiveId" clId="{3C276696-1CE9-45D5-8B93-07002E856C74}" dt="2023-08-09T19:14:39.619" v="8013" actId="478"/>
          <ac:spMkLst>
            <pc:docMk/>
            <pc:sldMk cId="2795986966" sldId="337"/>
            <ac:spMk id="6" creationId="{4AAC9B3A-C8B1-3A57-F751-3765394F6D45}"/>
          </ac:spMkLst>
        </pc:spChg>
        <pc:spChg chg="add del mod">
          <ac:chgData name="rlaxorrms56@naver.com" userId="456d891c71748787" providerId="LiveId" clId="{3C276696-1CE9-45D5-8B93-07002E856C74}" dt="2023-08-09T19:14:49.421" v="8019" actId="478"/>
          <ac:spMkLst>
            <pc:docMk/>
            <pc:sldMk cId="2795986966" sldId="337"/>
            <ac:spMk id="7" creationId="{A894DBA5-951A-1725-4F5F-BCBB68FA8062}"/>
          </ac:spMkLst>
        </pc:spChg>
        <pc:spChg chg="add del mod">
          <ac:chgData name="rlaxorrms56@naver.com" userId="456d891c71748787" providerId="LiveId" clId="{3C276696-1CE9-45D5-8B93-07002E856C74}" dt="2023-08-09T19:14:47.368" v="8018" actId="478"/>
          <ac:spMkLst>
            <pc:docMk/>
            <pc:sldMk cId="2795986966" sldId="337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9:00:47.093" v="7788" actId="478"/>
          <ac:spMkLst>
            <pc:docMk/>
            <pc:sldMk cId="2795986966" sldId="337"/>
            <ac:spMk id="9" creationId="{C1F0319D-ED6F-E6A5-E320-054364A6B97D}"/>
          </ac:spMkLst>
        </pc:spChg>
        <pc:spChg chg="add del mod">
          <ac:chgData name="rlaxorrms56@naver.com" userId="456d891c71748787" providerId="LiveId" clId="{3C276696-1CE9-45D5-8B93-07002E856C74}" dt="2023-08-09T19:14:40.549" v="8014" actId="478"/>
          <ac:spMkLst>
            <pc:docMk/>
            <pc:sldMk cId="2795986966" sldId="337"/>
            <ac:spMk id="10" creationId="{829F34A5-4541-FAC4-A4BA-8CCB5EE2D453}"/>
          </ac:spMkLst>
        </pc:spChg>
        <pc:spChg chg="add del mod">
          <ac:chgData name="rlaxorrms56@naver.com" userId="456d891c71748787" providerId="LiveId" clId="{3C276696-1CE9-45D5-8B93-07002E856C74}" dt="2023-08-09T19:14:43.667" v="8016" actId="478"/>
          <ac:spMkLst>
            <pc:docMk/>
            <pc:sldMk cId="2795986966" sldId="337"/>
            <ac:spMk id="12" creationId="{37DEA97F-D44A-768E-EBB5-2A8D430C56D1}"/>
          </ac:spMkLst>
        </pc:spChg>
        <pc:spChg chg="del mod">
          <ac:chgData name="rlaxorrms56@naver.com" userId="456d891c71748787" providerId="LiveId" clId="{3C276696-1CE9-45D5-8B93-07002E856C74}" dt="2023-08-09T19:14:19.044" v="8001" actId="478"/>
          <ac:spMkLst>
            <pc:docMk/>
            <pc:sldMk cId="2795986966" sldId="337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8:26:47.179" v="6529" actId="20577"/>
          <ac:spMkLst>
            <pc:docMk/>
            <pc:sldMk cId="2795986966" sldId="337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9:17:41.375" v="8216" actId="20577"/>
          <ac:spMkLst>
            <pc:docMk/>
            <pc:sldMk cId="2795986966" sldId="337"/>
            <ac:spMk id="16" creationId="{5C99AF85-5E31-41B6-9E33-D641DF0175D2}"/>
          </ac:spMkLst>
        </pc:spChg>
        <pc:spChg chg="add del mod">
          <ac:chgData name="rlaxorrms56@naver.com" userId="456d891c71748787" providerId="LiveId" clId="{3C276696-1CE9-45D5-8B93-07002E856C74}" dt="2023-08-09T19:14:42.150" v="8015" actId="478"/>
          <ac:spMkLst>
            <pc:docMk/>
            <pc:sldMk cId="2795986966" sldId="337"/>
            <ac:spMk id="20" creationId="{AE0FBCA7-7615-3E96-BAB5-63BD8EEA42F6}"/>
          </ac:spMkLst>
        </pc:spChg>
        <pc:spChg chg="add del mod">
          <ac:chgData name="rlaxorrms56@naver.com" userId="456d891c71748787" providerId="LiveId" clId="{3C276696-1CE9-45D5-8B93-07002E856C74}" dt="2023-08-09T19:14:45.603" v="8017" actId="478"/>
          <ac:spMkLst>
            <pc:docMk/>
            <pc:sldMk cId="2795986966" sldId="337"/>
            <ac:spMk id="21" creationId="{1F3EA38E-2145-23DB-E2D4-C41C123DD546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3" creationId="{2268127B-7D3B-7519-0DA4-F17EBC7B5F07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4" creationId="{3B58FBED-A048-EECD-B399-34380F288F37}"/>
          </ac:spMkLst>
        </pc:spChg>
        <pc:spChg chg="del">
          <ac:chgData name="rlaxorrms56@naver.com" userId="456d891c71748787" providerId="LiveId" clId="{3C276696-1CE9-45D5-8B93-07002E856C74}" dt="2023-08-09T18:26:49.932" v="6530" actId="478"/>
          <ac:spMkLst>
            <pc:docMk/>
            <pc:sldMk cId="2795986966" sldId="337"/>
            <ac:spMk id="27" creationId="{92378018-71FD-B6DC-4384-A0EFB8E626E7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9" creationId="{F69AFF84-794C-61B5-7DE5-076C1E68F035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0" creationId="{3BEB860B-C126-CF98-085C-CF38E57926A8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1" creationId="{65B0CB54-527F-DD1F-23D5-26878362D104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2" creationId="{78CA47B3-A411-92CF-5B17-379705A4EF3F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3" creationId="{5052980A-08CC-C4A6-61E5-8AA1FDACD8A5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4" creationId="{15F99A6B-171B-4193-A43E-58342A6E6DA7}"/>
          </ac:spMkLst>
        </pc:spChg>
        <pc:grpChg chg="add mod">
          <ac:chgData name="rlaxorrms56@naver.com" userId="456d891c71748787" providerId="LiveId" clId="{3C276696-1CE9-45D5-8B93-07002E856C74}" dt="2023-08-09T19:15:09.668" v="8021" actId="1076"/>
          <ac:grpSpMkLst>
            <pc:docMk/>
            <pc:sldMk cId="2795986966" sldId="337"/>
            <ac:grpSpMk id="2" creationId="{A3038A44-3CF0-C16C-6438-CC7461206D3C}"/>
          </ac:grpSpMkLst>
        </pc:grpChg>
        <pc:grpChg chg="mod">
          <ac:chgData name="rlaxorrms56@naver.com" userId="456d891c71748787" providerId="LiveId" clId="{3C276696-1CE9-45D5-8B93-07002E856C74}" dt="2023-08-09T19:15:06.277" v="8020"/>
          <ac:grpSpMkLst>
            <pc:docMk/>
            <pc:sldMk cId="2795986966" sldId="337"/>
            <ac:grpSpMk id="22" creationId="{EA05B70D-7D3B-6D10-E69A-C792B5484E7B}"/>
          </ac:grpSpMkLst>
        </pc:grpChg>
        <pc:graphicFrameChg chg="del">
          <ac:chgData name="rlaxorrms56@naver.com" userId="456d891c71748787" providerId="LiveId" clId="{3C276696-1CE9-45D5-8B93-07002E856C74}" dt="2023-08-09T18:26:49.932" v="6530" actId="478"/>
          <ac:graphicFrameMkLst>
            <pc:docMk/>
            <pc:sldMk cId="2795986966" sldId="337"/>
            <ac:graphicFrameMk id="25" creationId="{3882D99F-A8D6-680C-B86B-AE353AA26976}"/>
          </ac:graphicFrameMkLst>
        </pc:graphicFrame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3" creationId="{3E4ED16E-7B56-3734-6CAA-E6411599B496}"/>
          </ac:picMkLst>
        </pc:pic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4" creationId="{CE5823AD-1A3E-F63C-3CE7-FB8EE2895F4C}"/>
          </ac:picMkLst>
        </pc:picChg>
        <pc:picChg chg="add del mod">
          <ac:chgData name="rlaxorrms56@naver.com" userId="456d891c71748787" providerId="LiveId" clId="{3C276696-1CE9-45D5-8B93-07002E856C74}" dt="2023-08-09T19:14:36.941" v="8012" actId="478"/>
          <ac:picMkLst>
            <pc:docMk/>
            <pc:sldMk cId="2795986966" sldId="337"/>
            <ac:picMk id="5" creationId="{5F0CF4D2-06F8-AD9A-B35C-0DD762778456}"/>
          </ac:picMkLst>
        </pc:picChg>
        <pc:picChg chg="del mod">
          <ac:chgData name="rlaxorrms56@naver.com" userId="456d891c71748787" providerId="LiveId" clId="{3C276696-1CE9-45D5-8B93-07002E856C74}" dt="2023-08-09T19:14:20.480" v="8002" actId="478"/>
          <ac:picMkLst>
            <pc:docMk/>
            <pc:sldMk cId="2795986966" sldId="337"/>
            <ac:picMk id="11" creationId="{F408A642-6471-37D4-3538-8A01B7925FB6}"/>
          </ac:picMkLst>
        </pc:picChg>
        <pc:picChg chg="add del mod">
          <ac:chgData name="rlaxorrms56@naver.com" userId="456d891c71748787" providerId="LiveId" clId="{3C276696-1CE9-45D5-8B93-07002E856C74}" dt="2023-08-09T19:14:36.941" v="8012" actId="478"/>
          <ac:picMkLst>
            <pc:docMk/>
            <pc:sldMk cId="2795986966" sldId="337"/>
            <ac:picMk id="17" creationId="{C70E0538-90F5-498C-EC6D-1E92ED7E03ED}"/>
          </ac:picMkLst>
        </pc:pic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18" creationId="{C75B6CA5-B6D3-6B90-6DA7-551FFAE8F345}"/>
          </ac:picMkLst>
        </pc:picChg>
        <pc:picChg chg="add del mod">
          <ac:chgData name="rlaxorrms56@naver.com" userId="456d891c71748787" providerId="LiveId" clId="{3C276696-1CE9-45D5-8B93-07002E856C74}" dt="2023-08-09T19:14:34.455" v="8009" actId="478"/>
          <ac:picMkLst>
            <pc:docMk/>
            <pc:sldMk cId="2795986966" sldId="337"/>
            <ac:picMk id="19" creationId="{86A6AB20-A259-41C4-8EF1-0511F2CBC8DE}"/>
          </ac:picMkLst>
        </pc:picChg>
        <pc:picChg chg="del">
          <ac:chgData name="rlaxorrms56@naver.com" userId="456d891c71748787" providerId="LiveId" clId="{3C276696-1CE9-45D5-8B93-07002E856C74}" dt="2023-08-09T18:26:49.932" v="6530" actId="478"/>
          <ac:picMkLst>
            <pc:docMk/>
            <pc:sldMk cId="2795986966" sldId="337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9:00:51.012" v="7813" actId="1036"/>
          <ac:picMkLst>
            <pc:docMk/>
            <pc:sldMk cId="2795986966" sldId="337"/>
            <ac:picMk id="28" creationId="{6E3F14A3-892B-4ED5-A037-D291C8F83791}"/>
          </ac:picMkLst>
        </pc:picChg>
      </pc:sldChg>
    </pc:docChg>
  </pc:docChgLst>
  <pc:docChgLst>
    <pc:chgData name="rlaxorrms56@naver.com" userId="456d891c71748787" providerId="LiveId" clId="{FECA6E7A-ECC8-4956-BDF3-87E20F3669EF}"/>
    <pc:docChg chg="undo custSel addSld delSld modSld sldOrd">
      <pc:chgData name="rlaxorrms56@naver.com" userId="456d891c71748787" providerId="LiveId" clId="{FECA6E7A-ECC8-4956-BDF3-87E20F3669EF}" dt="2023-08-07T18:23:43.977" v="12484" actId="6549"/>
      <pc:docMkLst>
        <pc:docMk/>
      </pc:docMkLst>
      <pc:sldChg chg="addSp delSp del mod addAnim delAnim">
        <pc:chgData name="rlaxorrms56@naver.com" userId="456d891c71748787" providerId="LiveId" clId="{FECA6E7A-ECC8-4956-BDF3-87E20F3669EF}" dt="2023-08-06T19:42:00.052" v="5006" actId="47"/>
        <pc:sldMkLst>
          <pc:docMk/>
          <pc:sldMk cId="3527340648" sldId="275"/>
        </pc:sldMkLst>
        <pc:spChg chg="add del">
          <ac:chgData name="rlaxorrms56@naver.com" userId="456d891c71748787" providerId="LiveId" clId="{FECA6E7A-ECC8-4956-BDF3-87E20F3669EF}" dt="2023-08-06T16:27:22.322" v="731" actId="478"/>
          <ac:spMkLst>
            <pc:docMk/>
            <pc:sldMk cId="3527340648" sldId="275"/>
            <ac:spMk id="18" creationId="{3BE1C8C8-A3F7-B6D3-696D-26A50C6EE02E}"/>
          </ac:spMkLst>
        </pc:spChg>
        <pc:picChg chg="del">
          <ac:chgData name="rlaxorrms56@naver.com" userId="456d891c71748787" providerId="LiveId" clId="{FECA6E7A-ECC8-4956-BDF3-87E20F3669EF}" dt="2023-08-06T16:27:19.649" v="729" actId="478"/>
          <ac:picMkLst>
            <pc:docMk/>
            <pc:sldMk cId="3527340648" sldId="275"/>
            <ac:picMk id="2" creationId="{8D0628D3-EC97-95B1-33F1-2BF49DEE241C}"/>
          </ac:picMkLst>
        </pc:picChg>
        <pc:picChg chg="del">
          <ac:chgData name="rlaxorrms56@naver.com" userId="456d891c71748787" providerId="LiveId" clId="{FECA6E7A-ECC8-4956-BDF3-87E20F3669EF}" dt="2023-08-06T16:27:18.562" v="727" actId="478"/>
          <ac:picMkLst>
            <pc:docMk/>
            <pc:sldMk cId="3527340648" sldId="275"/>
            <ac:picMk id="3" creationId="{85AF835C-115C-6764-0A36-C96AFFD20ECE}"/>
          </ac:picMkLst>
        </pc:picChg>
        <pc:picChg chg="del">
          <ac:chgData name="rlaxorrms56@naver.com" userId="456d891c71748787" providerId="LiveId" clId="{FECA6E7A-ECC8-4956-BDF3-87E20F3669EF}" dt="2023-08-06T16:27:18.993" v="728" actId="478"/>
          <ac:picMkLst>
            <pc:docMk/>
            <pc:sldMk cId="3527340648" sldId="275"/>
            <ac:picMk id="23" creationId="{71BA1C3B-7092-9D2C-75D6-E9B7F71159E8}"/>
          </ac:picMkLst>
        </pc:picChg>
      </pc:sldChg>
      <pc:sldChg chg="addSp delSp modSp mod ord">
        <pc:chgData name="rlaxorrms56@naver.com" userId="456d891c71748787" providerId="LiveId" clId="{FECA6E7A-ECC8-4956-BDF3-87E20F3669EF}" dt="2023-08-07T17:46:17.477" v="11305" actId="1076"/>
        <pc:sldMkLst>
          <pc:docMk/>
          <pc:sldMk cId="92037060" sldId="293"/>
        </pc:sldMkLst>
        <pc:spChg chg="add del mod">
          <ac:chgData name="rlaxorrms56@naver.com" userId="456d891c71748787" providerId="LiveId" clId="{FECA6E7A-ECC8-4956-BDF3-87E20F3669EF}" dt="2023-08-06T16:36:25.945" v="796"/>
          <ac:spMkLst>
            <pc:docMk/>
            <pc:sldMk cId="92037060" sldId="293"/>
            <ac:spMk id="2" creationId="{0AB9CB95-AC77-7CDA-58B6-1E207F36EA9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3" creationId="{15FA9984-1605-3328-5A7D-D4A131326D9A}"/>
          </ac:spMkLst>
        </pc:spChg>
        <pc:spChg chg="mod">
          <ac:chgData name="rlaxorrms56@naver.com" userId="456d891c71748787" providerId="LiveId" clId="{FECA6E7A-ECC8-4956-BDF3-87E20F3669EF}" dt="2023-08-07T16:51:28.240" v="10042" actId="1076"/>
          <ac:spMkLst>
            <pc:docMk/>
            <pc:sldMk cId="92037060" sldId="293"/>
            <ac:spMk id="4" creationId="{F2EC2727-370C-73E5-4C7C-FAE81C577762}"/>
          </ac:spMkLst>
        </pc:spChg>
        <pc:spChg chg="add del mod">
          <ac:chgData name="rlaxorrms56@naver.com" userId="456d891c71748787" providerId="LiveId" clId="{FECA6E7A-ECC8-4956-BDF3-87E20F3669EF}" dt="2023-08-06T16:36:30.249" v="800"/>
          <ac:spMkLst>
            <pc:docMk/>
            <pc:sldMk cId="92037060" sldId="293"/>
            <ac:spMk id="5" creationId="{1DE7C000-E0E2-988F-E86C-46A9EECED748}"/>
          </ac:spMkLst>
        </pc:spChg>
        <pc:spChg chg="del">
          <ac:chgData name="rlaxorrms56@naver.com" userId="456d891c71748787" providerId="LiveId" clId="{FECA6E7A-ECC8-4956-BDF3-87E20F3669EF}" dt="2023-08-06T16:36:09.676" v="794" actId="478"/>
          <ac:spMkLst>
            <pc:docMk/>
            <pc:sldMk cId="92037060" sldId="293"/>
            <ac:spMk id="6" creationId="{BC6FBCDA-F7B5-1E64-1D72-F009829D261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8" creationId="{34F32B04-C220-7265-D0BE-8DCCAE5D179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0" creationId="{749564B5-86DA-9B1F-62D4-914A4CB1278B}"/>
          </ac:spMkLst>
        </pc:spChg>
        <pc:spChg chg="add mod">
          <ac:chgData name="rlaxorrms56@naver.com" userId="456d891c71748787" providerId="LiveId" clId="{FECA6E7A-ECC8-4956-BDF3-87E20F3669EF}" dt="2023-08-07T16:51:19.943" v="10040" actId="1076"/>
          <ac:spMkLst>
            <pc:docMk/>
            <pc:sldMk cId="92037060" sldId="293"/>
            <ac:spMk id="14" creationId="{1B05BB07-F8A4-E748-0F0B-89FAEDD4DF69}"/>
          </ac:spMkLst>
        </pc:spChg>
        <pc:spChg chg="add mod">
          <ac:chgData name="rlaxorrms56@naver.com" userId="456d891c71748787" providerId="LiveId" clId="{FECA6E7A-ECC8-4956-BDF3-87E20F3669EF}" dt="2023-08-06T16:49:54.451" v="1178" actId="1076"/>
          <ac:spMkLst>
            <pc:docMk/>
            <pc:sldMk cId="92037060" sldId="293"/>
            <ac:spMk id="15" creationId="{43CA9CC4-6236-14E3-6811-7AA78849A31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7" creationId="{C36C1533-5E08-69EF-BDFF-8D2BFDDCE909}"/>
          </ac:spMkLst>
        </pc:spChg>
        <pc:spChg chg="mod">
          <ac:chgData name="rlaxorrms56@naver.com" userId="456d891c71748787" providerId="LiveId" clId="{FECA6E7A-ECC8-4956-BDF3-87E20F3669EF}" dt="2023-08-07T15:05:06.131" v="6206" actId="6549"/>
          <ac:spMkLst>
            <pc:docMk/>
            <pc:sldMk cId="92037060" sldId="293"/>
            <ac:spMk id="21" creationId="{5021BF69-EADB-4E99-99EC-BCDE9C3EAC8C}"/>
          </ac:spMkLst>
        </pc:spChg>
        <pc:spChg chg="del mod">
          <ac:chgData name="rlaxorrms56@naver.com" userId="456d891c71748787" providerId="LiveId" clId="{FECA6E7A-ECC8-4956-BDF3-87E20F3669EF}" dt="2023-08-07T16:50:49.714" v="10034" actId="478"/>
          <ac:spMkLst>
            <pc:docMk/>
            <pc:sldMk cId="92037060" sldId="293"/>
            <ac:spMk id="23" creationId="{2CEBDF81-9183-A2EE-B90B-5CDECC462E93}"/>
          </ac:spMkLst>
        </pc:spChg>
        <pc:spChg chg="mod">
          <ac:chgData name="rlaxorrms56@naver.com" userId="456d891c71748787" providerId="LiveId" clId="{FECA6E7A-ECC8-4956-BDF3-87E20F3669EF}" dt="2023-08-07T16:50:06.999" v="10019" actId="1076"/>
          <ac:spMkLst>
            <pc:docMk/>
            <pc:sldMk cId="92037060" sldId="293"/>
            <ac:spMk id="25" creationId="{C91EC606-F608-630A-4B9F-9D30409D4ED2}"/>
          </ac:spMkLst>
        </pc:spChg>
        <pc:spChg chg="mod">
          <ac:chgData name="rlaxorrms56@naver.com" userId="456d891c71748787" providerId="LiveId" clId="{FECA6E7A-ECC8-4956-BDF3-87E20F3669EF}" dt="2023-08-07T16:50:30.418" v="10030" actId="404"/>
          <ac:spMkLst>
            <pc:docMk/>
            <pc:sldMk cId="92037060" sldId="293"/>
            <ac:spMk id="29" creationId="{7A7B691E-AD7F-4E45-954F-7DA305C76163}"/>
          </ac:spMkLst>
        </pc:spChg>
        <pc:spChg chg="del">
          <ac:chgData name="rlaxorrms56@naver.com" userId="456d891c71748787" providerId="LiveId" clId="{FECA6E7A-ECC8-4956-BDF3-87E20F3669EF}" dt="2023-08-06T17:09:45.017" v="1645" actId="21"/>
          <ac:spMkLst>
            <pc:docMk/>
            <pc:sldMk cId="92037060" sldId="293"/>
            <ac:spMk id="36" creationId="{6746173D-BBD8-410F-9D0B-3490241CBEE1}"/>
          </ac:spMkLst>
        </pc:spChg>
        <pc:graphicFrameChg chg="mod modGraphic">
          <ac:chgData name="rlaxorrms56@naver.com" userId="456d891c71748787" providerId="LiveId" clId="{FECA6E7A-ECC8-4956-BDF3-87E20F3669EF}" dt="2023-08-07T17:46:14.110" v="11304" actId="207"/>
          <ac:graphicFrameMkLst>
            <pc:docMk/>
            <pc:sldMk cId="92037060" sldId="293"/>
            <ac:graphicFrameMk id="13" creationId="{7FB0668B-2382-C3FF-8FE5-DCB91809451D}"/>
          </ac:graphicFrameMkLst>
        </pc:graphicFrameChg>
        <pc:picChg chg="mod">
          <ac:chgData name="rlaxorrms56@naver.com" userId="456d891c71748787" providerId="LiveId" clId="{FECA6E7A-ECC8-4956-BDF3-87E20F3669EF}" dt="2023-08-07T17:46:17.477" v="11305" actId="1076"/>
          <ac:picMkLst>
            <pc:docMk/>
            <pc:sldMk cId="92037060" sldId="293"/>
            <ac:picMk id="16" creationId="{A26D9900-8447-9E58-A9A6-EC2DDF4CF98B}"/>
          </ac:picMkLst>
        </pc:picChg>
      </pc:sldChg>
      <pc:sldChg chg="addSp delSp modSp mod ord">
        <pc:chgData name="rlaxorrms56@naver.com" userId="456d891c71748787" providerId="LiveId" clId="{FECA6E7A-ECC8-4956-BDF3-87E20F3669EF}" dt="2023-08-06T20:07:37.328" v="6138" actId="1037"/>
        <pc:sldMkLst>
          <pc:docMk/>
          <pc:sldMk cId="1965629998" sldId="301"/>
        </pc:sldMkLst>
        <pc:spChg chg="add mod">
          <ac:chgData name="rlaxorrms56@naver.com" userId="456d891c71748787" providerId="LiveId" clId="{FECA6E7A-ECC8-4956-BDF3-87E20F3669EF}" dt="2023-08-06T20:07:37.328" v="6138" actId="1037"/>
          <ac:spMkLst>
            <pc:docMk/>
            <pc:sldMk cId="1965629998" sldId="301"/>
            <ac:spMk id="8" creationId="{2CBC62D6-D22D-2C05-FC63-FCFB80A696C9}"/>
          </ac:spMkLst>
        </pc:spChg>
        <pc:spChg chg="add mod">
          <ac:chgData name="rlaxorrms56@naver.com" userId="456d891c71748787" providerId="LiveId" clId="{FECA6E7A-ECC8-4956-BDF3-87E20F3669EF}" dt="2023-08-06T20:02:02.032" v="5914" actId="1076"/>
          <ac:spMkLst>
            <pc:docMk/>
            <pc:sldMk cId="1965629998" sldId="301"/>
            <ac:spMk id="11" creationId="{D9392A88-296E-C582-2EFA-008B75CD2160}"/>
          </ac:spMkLst>
        </pc:spChg>
        <pc:spChg chg="mod">
          <ac:chgData name="rlaxorrms56@naver.com" userId="456d891c71748787" providerId="LiveId" clId="{FECA6E7A-ECC8-4956-BDF3-87E20F3669EF}" dt="2023-08-06T20:03:39.764" v="6127" actId="1076"/>
          <ac:spMkLst>
            <pc:docMk/>
            <pc:sldMk cId="1965629998" sldId="301"/>
            <ac:spMk id="18" creationId="{DD4122F7-F63D-8EA9-7072-97D6D6C027D1}"/>
          </ac:spMkLst>
        </pc:spChg>
        <pc:spChg chg="add mod">
          <ac:chgData name="rlaxorrms56@naver.com" userId="456d891c71748787" providerId="LiveId" clId="{FECA6E7A-ECC8-4956-BDF3-87E20F3669EF}" dt="2023-08-06T20:02:37.269" v="5999" actId="20577"/>
          <ac:spMkLst>
            <pc:docMk/>
            <pc:sldMk cId="1965629998" sldId="301"/>
            <ac:spMk id="24" creationId="{F5F97FFE-21BD-397C-7F28-88E2934A38DF}"/>
          </ac:spMkLst>
        </pc:spChg>
        <pc:spChg chg="mod">
          <ac:chgData name="rlaxorrms56@naver.com" userId="456d891c71748787" providerId="LiveId" clId="{FECA6E7A-ECC8-4956-BDF3-87E20F3669EF}" dt="2023-08-06T20:01:57.136" v="5913" actId="1076"/>
          <ac:spMkLst>
            <pc:docMk/>
            <pc:sldMk cId="1965629998" sldId="301"/>
            <ac:spMk id="38" creationId="{3401E704-1B13-9CD7-2125-43395ED326D1}"/>
          </ac:spMkLst>
        </pc:spChg>
        <pc:spChg chg="mod">
          <ac:chgData name="rlaxorrms56@naver.com" userId="456d891c71748787" providerId="LiveId" clId="{FECA6E7A-ECC8-4956-BDF3-87E20F3669EF}" dt="2023-08-06T20:07:29.561" v="6133" actId="1076"/>
          <ac:spMkLst>
            <pc:docMk/>
            <pc:sldMk cId="1965629998" sldId="301"/>
            <ac:spMk id="39" creationId="{6FE13AEB-1A17-8691-A388-345B2146C723}"/>
          </ac:spMkLst>
        </pc:spChg>
        <pc:spChg chg="del">
          <ac:chgData name="rlaxorrms56@naver.com" userId="456d891c71748787" providerId="LiveId" clId="{FECA6E7A-ECC8-4956-BDF3-87E20F3669EF}" dt="2023-08-06T20:07:19.988" v="6129" actId="478"/>
          <ac:spMkLst>
            <pc:docMk/>
            <pc:sldMk cId="1965629998" sldId="301"/>
            <ac:spMk id="64" creationId="{D9CDF857-A464-AC84-7B00-F421D6A0049E}"/>
          </ac:spMkLst>
        </pc:spChg>
        <pc:spChg chg="mod">
          <ac:chgData name="rlaxorrms56@naver.com" userId="456d891c71748787" providerId="LiveId" clId="{FECA6E7A-ECC8-4956-BDF3-87E20F3669EF}" dt="2023-08-06T20:07:16.892" v="6128" actId="6549"/>
          <ac:spMkLst>
            <pc:docMk/>
            <pc:sldMk cId="1965629998" sldId="301"/>
            <ac:spMk id="69" creationId="{7F7B997A-47A1-C0A8-BF1D-EF595F5216FC}"/>
          </ac:spMkLst>
        </pc:spChg>
        <pc:cxnChg chg="add del mod">
          <ac:chgData name="rlaxorrms56@naver.com" userId="456d891c71748787" providerId="LiveId" clId="{FECA6E7A-ECC8-4956-BDF3-87E20F3669EF}" dt="2023-08-06T20:01:45.208" v="5908" actId="478"/>
          <ac:cxnSpMkLst>
            <pc:docMk/>
            <pc:sldMk cId="1965629998" sldId="301"/>
            <ac:cxnSpMk id="15" creationId="{BE8E36A3-C447-340A-B39F-A7F651BCFB81}"/>
          </ac:cxnSpMkLst>
        </pc:cxnChg>
        <pc:cxnChg chg="add mod">
          <ac:chgData name="rlaxorrms56@naver.com" userId="456d891c71748787" providerId="LiveId" clId="{FECA6E7A-ECC8-4956-BDF3-87E20F3669EF}" dt="2023-08-06T20:02:11.374" v="5917" actId="1582"/>
          <ac:cxnSpMkLst>
            <pc:docMk/>
            <pc:sldMk cId="1965629998" sldId="301"/>
            <ac:cxnSpMk id="23" creationId="{9D2A4F60-3EB6-03E9-3242-C96BCAF357CB}"/>
          </ac:cxnSpMkLst>
        </pc:cxnChg>
        <pc:cxnChg chg="mod">
          <ac:chgData name="rlaxorrms56@naver.com" userId="456d891c71748787" providerId="LiveId" clId="{FECA6E7A-ECC8-4956-BDF3-87E20F3669EF}" dt="2023-08-06T20:07:26.840" v="6132" actId="14100"/>
          <ac:cxnSpMkLst>
            <pc:docMk/>
            <pc:sldMk cId="1965629998" sldId="301"/>
            <ac:cxnSpMk id="30" creationId="{78566020-4995-F6B0-B25F-893D6A250CA3}"/>
          </ac:cxnSpMkLst>
        </pc:cxnChg>
        <pc:cxnChg chg="del">
          <ac:chgData name="rlaxorrms56@naver.com" userId="456d891c71748787" providerId="LiveId" clId="{FECA6E7A-ECC8-4956-BDF3-87E20F3669EF}" dt="2023-08-06T20:07:21.034" v="6130" actId="478"/>
          <ac:cxnSpMkLst>
            <pc:docMk/>
            <pc:sldMk cId="1965629998" sldId="301"/>
            <ac:cxnSpMk id="63" creationId="{B6F424C6-2B57-F79A-97F1-A436C5B32EF0}"/>
          </ac:cxnSpMkLst>
        </pc:cxnChg>
        <pc:cxnChg chg="del mod">
          <ac:chgData name="rlaxorrms56@naver.com" userId="456d891c71748787" providerId="LiveId" clId="{FECA6E7A-ECC8-4956-BDF3-87E20F3669EF}" dt="2023-08-06T20:00:18.427" v="5846" actId="478"/>
          <ac:cxnSpMkLst>
            <pc:docMk/>
            <pc:sldMk cId="1965629998" sldId="301"/>
            <ac:cxnSpMk id="65" creationId="{57F61B8C-4D23-492F-73F0-1D66B97680F9}"/>
          </ac:cxnSpMkLst>
        </pc:cxnChg>
      </pc:sldChg>
      <pc:sldChg chg="addSp modSp mod ord">
        <pc:chgData name="rlaxorrms56@naver.com" userId="456d891c71748787" providerId="LiveId" clId="{FECA6E7A-ECC8-4956-BDF3-87E20F3669EF}" dt="2023-08-06T19:50:03.365" v="5473" actId="1035"/>
        <pc:sldMkLst>
          <pc:docMk/>
          <pc:sldMk cId="4141287695" sldId="303"/>
        </pc:sldMkLst>
        <pc:spChg chg="add mod">
          <ac:chgData name="rlaxorrms56@naver.com" userId="456d891c71748787" providerId="LiveId" clId="{FECA6E7A-ECC8-4956-BDF3-87E20F3669EF}" dt="2023-08-06T19:50:03.365" v="5473" actId="1035"/>
          <ac:spMkLst>
            <pc:docMk/>
            <pc:sldMk cId="4141287695" sldId="303"/>
            <ac:spMk id="13" creationId="{8E5E13D1-F4AA-EFC8-14BC-B4D3664DE115}"/>
          </ac:spMkLst>
        </pc:spChg>
        <pc:spChg chg="mod">
          <ac:chgData name="rlaxorrms56@naver.com" userId="456d891c71748787" providerId="LiveId" clId="{FECA6E7A-ECC8-4956-BDF3-87E20F3669EF}" dt="2023-08-06T19:49:41.552" v="5439" actId="1076"/>
          <ac:spMkLst>
            <pc:docMk/>
            <pc:sldMk cId="4141287695" sldId="303"/>
            <ac:spMk id="38" creationId="{4DB833C6-A338-D212-244C-F5FDD416A172}"/>
          </ac:spMkLst>
        </pc:spChg>
      </pc:sldChg>
      <pc:sldChg chg="addSp delSp modSp mod">
        <pc:chgData name="rlaxorrms56@naver.com" userId="456d891c71748787" providerId="LiveId" clId="{FECA6E7A-ECC8-4956-BDF3-87E20F3669EF}" dt="2023-08-07T16:29:16.376" v="8885" actId="1035"/>
        <pc:sldMkLst>
          <pc:docMk/>
          <pc:sldMk cId="894137272" sldId="305"/>
        </pc:sldMkLst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3" creationId="{3E7E0BAD-8FE9-AAF0-2A41-D5FECCBABFB4}"/>
          </ac:spMkLst>
        </pc:spChg>
        <pc:spChg chg="add del mod">
          <ac:chgData name="rlaxorrms56@naver.com" userId="456d891c71748787" providerId="LiveId" clId="{FECA6E7A-ECC8-4956-BDF3-87E20F3669EF}" dt="2023-08-07T16:23:38.334" v="8659" actId="478"/>
          <ac:spMkLst>
            <pc:docMk/>
            <pc:sldMk cId="894137272" sldId="305"/>
            <ac:spMk id="3" creationId="{4E004B0B-F5D4-0B23-B27D-4C6FEAAF926E}"/>
          </ac:spMkLst>
        </pc:spChg>
        <pc:spChg chg="add del mod">
          <ac:chgData name="rlaxorrms56@naver.com" userId="456d891c71748787" providerId="LiveId" clId="{FECA6E7A-ECC8-4956-BDF3-87E20F3669EF}" dt="2023-08-07T16:24:12.360" v="8678" actId="478"/>
          <ac:spMkLst>
            <pc:docMk/>
            <pc:sldMk cId="894137272" sldId="305"/>
            <ac:spMk id="4" creationId="{76D56916-5828-6F78-D960-14380F9DC2AF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7T16:29:14.461" v="8874" actId="1035"/>
          <ac:spMkLst>
            <pc:docMk/>
            <pc:sldMk cId="894137272" sldId="305"/>
            <ac:spMk id="5" creationId="{F6CF8FF3-84E5-C76E-4D3A-B693333B4EDE}"/>
          </ac:spMkLst>
        </pc:spChg>
        <pc:spChg chg="add del mod">
          <ac:chgData name="rlaxorrms56@naver.com" userId="456d891c71748787" providerId="LiveId" clId="{FECA6E7A-ECC8-4956-BDF3-87E20F3669EF}" dt="2023-08-07T16:26:18.310" v="8764" actId="478"/>
          <ac:spMkLst>
            <pc:docMk/>
            <pc:sldMk cId="894137272" sldId="305"/>
            <ac:spMk id="6" creationId="{889DD4D7-D001-966D-7A7E-3D74D0B901B4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9" creationId="{C6DA739A-6CFC-BA0E-0B09-3C1F9C4C2BA4}"/>
          </ac:spMkLst>
        </pc:spChg>
        <pc:spChg chg="mod">
          <ac:chgData name="rlaxorrms56@naver.com" userId="456d891c71748787" providerId="LiveId" clId="{FECA6E7A-ECC8-4956-BDF3-87E20F3669EF}" dt="2023-08-07T16:28:22.205" v="8808" actId="1076"/>
          <ac:spMkLst>
            <pc:docMk/>
            <pc:sldMk cId="894137272" sldId="305"/>
            <ac:spMk id="20" creationId="{C01FEE83-52F5-4F0F-88E4-C8D7C2828452}"/>
          </ac:spMkLst>
        </pc:spChg>
        <pc:spChg chg="mod">
          <ac:chgData name="rlaxorrms56@naver.com" userId="456d891c71748787" providerId="LiveId" clId="{FECA6E7A-ECC8-4956-BDF3-87E20F3669EF}" dt="2023-08-07T16:29:16.376" v="8885" actId="1035"/>
          <ac:spMkLst>
            <pc:docMk/>
            <pc:sldMk cId="894137272" sldId="305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3" creationId="{FCFDD729-E98D-A2A2-40F9-2F8024AD6265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3" creationId="{E153CC3F-E8F5-A2A1-9216-4F4F224838A0}"/>
          </ac:spMkLst>
        </pc:spChg>
        <pc:graphicFrameChg chg="add del mod">
          <ac:chgData name="rlaxorrms56@naver.com" userId="456d891c71748787" providerId="LiveId" clId="{FECA6E7A-ECC8-4956-BDF3-87E20F3669EF}" dt="2023-08-06T14:43:21.037" v="16" actId="3680"/>
          <ac:graphicFrameMkLst>
            <pc:docMk/>
            <pc:sldMk cId="894137272" sldId="305"/>
            <ac:graphicFrameMk id="6" creationId="{D4FB381B-9AF2-EF52-F603-3912EAE8A5C9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7T16:22:33.353" v="8583" actId="478"/>
          <ac:graphicFrameMkLst>
            <pc:docMk/>
            <pc:sldMk cId="894137272" sldId="305"/>
            <ac:graphicFrameMk id="7" creationId="{EC2EEDC2-6FF7-EF71-6A73-90074BD7071B}"/>
          </ac:graphicFrameMkLst>
        </pc:graphicFrame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45" creationId="{1C9776E7-169F-A618-A124-9E660DEEDDC6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4" creationId="{BE68A13D-5D48-D33E-BA29-2D6EE6245943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1026" creationId="{F061582A-17A3-A58B-C900-E816EC787DED}"/>
          </ac:picMkLst>
        </pc:picChg>
        <pc:picChg chg="add del mod">
          <ac:chgData name="rlaxorrms56@naver.com" userId="456d891c71748787" providerId="LiveId" clId="{FECA6E7A-ECC8-4956-BDF3-87E20F3669EF}" dt="2023-08-07T16:27:16.526" v="8770" actId="478"/>
          <ac:picMkLst>
            <pc:docMk/>
            <pc:sldMk cId="894137272" sldId="305"/>
            <ac:picMk id="2050" creationId="{52E21718-037C-E8EC-FB02-8ED541A5205C}"/>
          </ac:picMkLst>
        </pc:picChg>
        <pc:picChg chg="add del mod">
          <ac:chgData name="rlaxorrms56@naver.com" userId="456d891c71748787" providerId="LiveId" clId="{FECA6E7A-ECC8-4956-BDF3-87E20F3669EF}" dt="2023-08-07T16:28:31.382" v="8810" actId="478"/>
          <ac:picMkLst>
            <pc:docMk/>
            <pc:sldMk cId="894137272" sldId="305"/>
            <ac:picMk id="2052" creationId="{BA3F7E0D-2754-86B2-2F3A-5743CF0C3099}"/>
          </ac:picMkLst>
        </pc:pic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1" creationId="{5951E0A3-049F-01EA-ABC4-EDBA2D50D6DF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2" creationId="{7114FEE7-D0E2-7CD9-A0AA-3A48701B4279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29" creationId="{B7E68DDA-E55B-302E-1EF0-38F10BCC5974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0" creationId="{58252159-78E1-E2A1-2202-10B0B22813A7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2" creationId="{36CFCBB3-BF74-C312-7CE1-A94FE5C0E25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6" creationId="{CDE4A4EB-C79C-2C6B-F197-CD791B5E412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2" creationId="{BBB5FD0A-0320-1278-5A44-05CBABD7A3B6}"/>
          </ac:cxnSpMkLst>
        </pc:cxnChg>
      </pc:sldChg>
      <pc:sldChg chg="addSp delSp modSp add mod">
        <pc:chgData name="rlaxorrms56@naver.com" userId="456d891c71748787" providerId="LiveId" clId="{FECA6E7A-ECC8-4956-BDF3-87E20F3669EF}" dt="2023-08-07T15:45:05.419" v="7669" actId="1076"/>
        <pc:sldMkLst>
          <pc:docMk/>
          <pc:sldMk cId="1123811854" sldId="306"/>
        </pc:sldMkLst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" creationId="{5736E338-C833-DCD6-6096-BB16F8A72AB1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3" creationId="{3E7E0BAD-8FE9-AAF0-2A41-D5FECCBABFB4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" creationId="{D41CD18A-C950-7D57-FEAD-DF2DCABF27D0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" creationId="{87C78C47-B949-AA4F-B9E3-87AECBB8A335}"/>
          </ac:spMkLst>
        </pc:spChg>
        <pc:spChg chg="add mod">
          <ac:chgData name="rlaxorrms56@naver.com" userId="456d891c71748787" providerId="LiveId" clId="{FECA6E7A-ECC8-4956-BDF3-87E20F3669EF}" dt="2023-08-07T15:29:16.352" v="7302" actId="207"/>
          <ac:spMkLst>
            <pc:docMk/>
            <pc:sldMk cId="1123811854" sldId="306"/>
            <ac:spMk id="8" creationId="{449768FA-34DB-4F68-DBF9-5D23E3A389FB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9" creationId="{C6DA739A-6CFC-BA0E-0B09-3C1F9C4C2BA4}"/>
          </ac:spMkLst>
        </pc:spChg>
        <pc:spChg chg="add mod">
          <ac:chgData name="rlaxorrms56@naver.com" userId="456d891c71748787" providerId="LiveId" clId="{FECA6E7A-ECC8-4956-BDF3-87E20F3669EF}" dt="2023-08-07T15:45:01.545" v="7667" actId="20577"/>
          <ac:spMkLst>
            <pc:docMk/>
            <pc:sldMk cId="1123811854" sldId="306"/>
            <ac:spMk id="10" creationId="{C37DC5B1-CFED-DEA6-290C-CEF55F50CA3A}"/>
          </ac:spMkLst>
        </pc:spChg>
        <pc:spChg chg="add mod">
          <ac:chgData name="rlaxorrms56@naver.com" userId="456d891c71748787" providerId="LiveId" clId="{FECA6E7A-ECC8-4956-BDF3-87E20F3669EF}" dt="2023-08-06T16:23:25.973" v="463"/>
          <ac:spMkLst>
            <pc:docMk/>
            <pc:sldMk cId="1123811854" sldId="306"/>
            <ac:spMk id="19" creationId="{CDA6A688-A8E3-29D9-6E62-43A5603806C9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4" creationId="{30F32460-4E25-EEF4-AC77-017F84F7AFE1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5" creationId="{C1EB2E13-2E65-D44D-B000-253ED81F029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6" creationId="{C243C2D4-FDC5-2E25-DF08-6EC7F2FC1B72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6:25:10.764" v="527"/>
          <ac:spMkLst>
            <pc:docMk/>
            <pc:sldMk cId="1123811854" sldId="306"/>
            <ac:spMk id="28" creationId="{A12EACAA-08D6-24D8-3175-D8A02CEC1DEC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1" creationId="{11567D27-F6BC-B932-7F70-A4057D8BCFD8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41:30.272" v="2766" actId="14100"/>
          <ac:spMkLst>
            <pc:docMk/>
            <pc:sldMk cId="1123811854" sldId="306"/>
            <ac:spMk id="35" creationId="{D7D41B82-F3DC-11EF-2958-71EF52415F0A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3" creationId="{FCFDD729-E98D-A2A2-40F9-2F8024AD6265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0" creationId="{7FD9186F-0824-6E71-3AF1-F6AB126980A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3" creationId="{E153CC3F-E8F5-A2A1-9216-4F4F224838A0}"/>
          </ac:spMkLst>
        </pc:spChg>
        <pc:graphicFrameChg chg="add del mod modGraphic">
          <ac:chgData name="rlaxorrms56@naver.com" userId="456d891c71748787" providerId="LiveId" clId="{FECA6E7A-ECC8-4956-BDF3-87E20F3669EF}" dt="2023-08-06T16:26:11.362" v="544" actId="478"/>
          <ac:graphicFrameMkLst>
            <pc:docMk/>
            <pc:sldMk cId="1123811854" sldId="306"/>
            <ac:graphicFrameMk id="34" creationId="{BDA4396F-B6BE-FAFB-2BFC-5F8C0ABF0362}"/>
          </ac:graphicFrameMkLst>
        </pc:graphicFrameChg>
        <pc:picChg chg="add del">
          <ac:chgData name="rlaxorrms56@naver.com" userId="456d891c71748787" providerId="LiveId" clId="{FECA6E7A-ECC8-4956-BDF3-87E20F3669EF}" dt="2023-08-06T14:52:21.549" v="41" actId="478"/>
          <ac:picMkLst>
            <pc:docMk/>
            <pc:sldMk cId="1123811854" sldId="306"/>
            <ac:picMk id="45" creationId="{1C9776E7-169F-A618-A124-9E660DEEDDC6}"/>
          </ac:picMkLst>
        </pc:picChg>
        <pc:picChg chg="add del">
          <ac:chgData name="rlaxorrms56@naver.com" userId="456d891c71748787" providerId="LiveId" clId="{FECA6E7A-ECC8-4956-BDF3-87E20F3669EF}" dt="2023-08-06T14:52:19.628" v="38" actId="478"/>
          <ac:picMkLst>
            <pc:docMk/>
            <pc:sldMk cId="1123811854" sldId="306"/>
            <ac:picMk id="54" creationId="{BE68A13D-5D48-D33E-BA29-2D6EE6245943}"/>
          </ac:picMkLst>
        </pc:picChg>
        <pc:picChg chg="add del">
          <ac:chgData name="rlaxorrms56@naver.com" userId="456d891c71748787" providerId="LiveId" clId="{FECA6E7A-ECC8-4956-BDF3-87E20F3669EF}" dt="2023-08-06T14:52:20.189" v="39" actId="478"/>
          <ac:picMkLst>
            <pc:docMk/>
            <pc:sldMk cId="1123811854" sldId="306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52:20.932" v="40" actId="478"/>
          <ac:picMkLst>
            <pc:docMk/>
            <pc:sldMk cId="1123811854" sldId="306"/>
            <ac:picMk id="1026" creationId="{F061582A-17A3-A58B-C900-E816EC787DED}"/>
          </ac:picMkLst>
        </pc:pic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7" creationId="{A6B129C6-5438-C52E-CAA4-0E38AA4D409E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1" creationId="{5951E0A3-049F-01EA-ABC4-EDBA2D50D6DF}"/>
          </ac:cxnSpMkLst>
        </pc:cxnChg>
        <pc:cxnChg chg="add mod">
          <ac:chgData name="rlaxorrms56@naver.com" userId="456d891c71748787" providerId="LiveId" clId="{FECA6E7A-ECC8-4956-BDF3-87E20F3669EF}" dt="2023-08-07T15:45:05.419" v="7669" actId="1076"/>
          <ac:cxnSpMkLst>
            <pc:docMk/>
            <pc:sldMk cId="1123811854" sldId="306"/>
            <ac:cxnSpMk id="12" creationId="{129BD6BD-C468-AEA4-C51F-1127CC1C68ED}"/>
          </ac:cxnSpMkLst>
        </pc:cxnChg>
        <pc:cxnChg chg="del mod">
          <ac:chgData name="rlaxorrms56@naver.com" userId="456d891c71748787" providerId="LiveId" clId="{FECA6E7A-ECC8-4956-BDF3-87E20F3669EF}" dt="2023-08-06T14:52:46.373" v="176" actId="478"/>
          <ac:cxnSpMkLst>
            <pc:docMk/>
            <pc:sldMk cId="1123811854" sldId="306"/>
            <ac:cxnSpMk id="12" creationId="{7114FEE7-D0E2-7CD9-A0AA-3A48701B4279}"/>
          </ac:cxnSpMkLst>
        </pc:cxn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3" creationId="{781C3DAE-278C-2861-9CEB-78772FFECD80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5" creationId="{AB361B65-8F12-574D-CF36-37C1BD86C98E}"/>
          </ac:cxnSpMkLst>
        </pc:cxnChg>
        <pc:cxnChg chg="add mod">
          <ac:chgData name="rlaxorrms56@naver.com" userId="456d891c71748787" providerId="LiveId" clId="{FECA6E7A-ECC8-4956-BDF3-87E20F3669EF}" dt="2023-08-06T16:21:10.529" v="369" actId="1076"/>
          <ac:cxnSpMkLst>
            <pc:docMk/>
            <pc:sldMk cId="1123811854" sldId="306"/>
            <ac:cxnSpMk id="17" creationId="{F08A9E86-01FD-D3DA-99EC-D7EB13C5F9FC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29" creationId="{B7E68DDA-E55B-302E-1EF0-38F10BCC5974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0" creationId="{58252159-78E1-E2A1-2202-10B0B22813A7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2" creationId="{36CFCBB3-BF74-C312-7CE1-A94FE5C0E251}"/>
          </ac:cxnSpMkLst>
        </pc:cxnChg>
        <pc:cxnChg chg="mod">
          <ac:chgData name="rlaxorrms56@naver.com" userId="456d891c71748787" providerId="LiveId" clId="{FECA6E7A-ECC8-4956-BDF3-87E20F3669EF}" dt="2023-08-06T16:24:04.473" v="492" actId="14100"/>
          <ac:cxnSpMkLst>
            <pc:docMk/>
            <pc:sldMk cId="1123811854" sldId="306"/>
            <ac:cxnSpMk id="36" creationId="{CDE4A4EB-C79C-2C6B-F197-CD791B5E412A}"/>
          </ac:cxnSpMkLst>
        </pc:cxnChg>
        <pc:cxnChg chg="mod">
          <ac:chgData name="rlaxorrms56@naver.com" userId="456d891c71748787" providerId="LiveId" clId="{FECA6E7A-ECC8-4956-BDF3-87E20F3669EF}" dt="2023-08-06T14:52:39.248" v="173" actId="1037"/>
          <ac:cxnSpMkLst>
            <pc:docMk/>
            <pc:sldMk cId="1123811854" sldId="306"/>
            <ac:cxnSpMk id="59" creationId="{670FEDE8-F60F-8078-2D1A-ABB14D6325EA}"/>
          </ac:cxnSpMkLst>
        </pc:cxnChg>
        <pc:cxnChg chg="mod">
          <ac:chgData name="rlaxorrms56@naver.com" userId="456d891c71748787" providerId="LiveId" clId="{FECA6E7A-ECC8-4956-BDF3-87E20F3669EF}" dt="2023-08-06T16:21:02.781" v="367" actId="1038"/>
          <ac:cxnSpMkLst>
            <pc:docMk/>
            <pc:sldMk cId="1123811854" sldId="306"/>
            <ac:cxnSpMk id="61" creationId="{EF17A72D-7A00-34EC-19EA-9B06750388B1}"/>
          </ac:cxnSpMkLst>
        </pc:cxnChg>
      </pc:sldChg>
      <pc:sldChg chg="addSp delSp modSp add mod">
        <pc:chgData name="rlaxorrms56@naver.com" userId="456d891c71748787" providerId="LiveId" clId="{FECA6E7A-ECC8-4956-BDF3-87E20F3669EF}" dt="2023-08-07T17:32:26.099" v="11016" actId="20577"/>
        <pc:sldMkLst>
          <pc:docMk/>
          <pc:sldMk cId="3567689863" sldId="307"/>
        </pc:sldMkLst>
        <pc:spChg chg="add mod">
          <ac:chgData name="rlaxorrms56@naver.com" userId="456d891c71748787" providerId="LiveId" clId="{FECA6E7A-ECC8-4956-BDF3-87E20F3669EF}" dt="2023-08-07T17:32:26.099" v="11016" actId="20577"/>
          <ac:spMkLst>
            <pc:docMk/>
            <pc:sldMk cId="3567689863" sldId="307"/>
            <ac:spMk id="2" creationId="{61E026A0-82CE-0014-C244-577249E55ACD}"/>
          </ac:spMkLst>
        </pc:spChg>
        <pc:spChg chg="add del mod">
          <ac:chgData name="rlaxorrms56@naver.com" userId="456d891c71748787" providerId="LiveId" clId="{FECA6E7A-ECC8-4956-BDF3-87E20F3669EF}" dt="2023-08-07T15:04:14.362" v="6140" actId="478"/>
          <ac:spMkLst>
            <pc:docMk/>
            <pc:sldMk cId="3567689863" sldId="307"/>
            <ac:spMk id="2" creationId="{6BF5E1AE-9B6E-70FE-9A54-FC846D8740CC}"/>
          </ac:spMkLst>
        </pc:spChg>
        <pc:spChg chg="add del">
          <ac:chgData name="rlaxorrms56@naver.com" userId="456d891c71748787" providerId="LiveId" clId="{FECA6E7A-ECC8-4956-BDF3-87E20F3669EF}" dt="2023-08-06T16:22:41.030" v="400" actId="22"/>
          <ac:spMkLst>
            <pc:docMk/>
            <pc:sldMk cId="3567689863" sldId="307"/>
            <ac:spMk id="3" creationId="{33184128-E80E-51A1-178D-11067D40A486}"/>
          </ac:spMkLst>
        </pc:spChg>
        <pc:spChg chg="add mod">
          <ac:chgData name="rlaxorrms56@naver.com" userId="456d891c71748787" providerId="LiveId" clId="{FECA6E7A-ECC8-4956-BDF3-87E20F3669EF}" dt="2023-08-07T17:32:08.273" v="10952" actId="1037"/>
          <ac:spMkLst>
            <pc:docMk/>
            <pc:sldMk cId="3567689863" sldId="307"/>
            <ac:spMk id="3" creationId="{843D0C9C-C8A2-51E5-6411-61F577D3188D}"/>
          </ac:spMkLst>
        </pc:spChg>
        <pc:spChg chg="add mod">
          <ac:chgData name="rlaxorrms56@naver.com" userId="456d891c71748787" providerId="LiveId" clId="{FECA6E7A-ECC8-4956-BDF3-87E20F3669EF}" dt="2023-08-07T17:32:04.588" v="10936" actId="1037"/>
          <ac:spMkLst>
            <pc:docMk/>
            <pc:sldMk cId="3567689863" sldId="307"/>
            <ac:spMk id="5" creationId="{05F3B895-F79A-E0AF-F1F8-D9068568FD34}"/>
          </ac:spMkLst>
        </pc:spChg>
        <pc:spChg chg="add mod">
          <ac:chgData name="rlaxorrms56@naver.com" userId="456d891c71748787" providerId="LiveId" clId="{FECA6E7A-ECC8-4956-BDF3-87E20F3669EF}" dt="2023-08-07T17:32:10.522" v="10978" actId="1037"/>
          <ac:spMkLst>
            <pc:docMk/>
            <pc:sldMk cId="3567689863" sldId="307"/>
            <ac:spMk id="6" creationId="{D0DE6E0E-0116-1BDD-6585-7468923BC91B}"/>
          </ac:spMkLst>
        </pc:spChg>
        <pc:spChg chg="mod">
          <ac:chgData name="rlaxorrms56@naver.com" userId="456d891c71748787" providerId="LiveId" clId="{FECA6E7A-ECC8-4956-BDF3-87E20F3669EF}" dt="2023-08-06T16:20:51.201" v="323" actId="20577"/>
          <ac:spMkLst>
            <pc:docMk/>
            <pc:sldMk cId="3567689863" sldId="307"/>
            <ac:spMk id="21" creationId="{5021BF69-EADB-4E99-99EC-BCDE9C3EAC8C}"/>
          </ac:spMkLst>
        </pc:spChg>
        <pc:graphicFrameChg chg="del">
          <ac:chgData name="rlaxorrms56@naver.com" userId="456d891c71748787" providerId="LiveId" clId="{FECA6E7A-ECC8-4956-BDF3-87E20F3669EF}" dt="2023-08-06T16:20:47.850" v="316" actId="478"/>
          <ac:graphicFrameMkLst>
            <pc:docMk/>
            <pc:sldMk cId="3567689863" sldId="30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10:53.961" v="12094" actId="20577"/>
        <pc:sldMkLst>
          <pc:docMk/>
          <pc:sldMk cId="835511234" sldId="308"/>
        </pc:sldMkLst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" creationId="{3E7E0BAD-8FE9-AAF0-2A41-D5FECCBABFB4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5" creationId="{0D31668C-FC6E-C4E6-8360-A27DBC137BE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" creationId="{87C78C47-B949-AA4F-B9E3-87AECBB8A335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9" creationId="{C6DA739A-6CFC-BA0E-0B09-3C1F9C4C2BA4}"/>
          </ac:spMkLst>
        </pc:spChg>
        <pc:spChg chg="del">
          <ac:chgData name="rlaxorrms56@naver.com" userId="456d891c71748787" providerId="LiveId" clId="{FECA6E7A-ECC8-4956-BDF3-87E20F3669EF}" dt="2023-08-06T16:27:59.799" v="755" actId="478"/>
          <ac:spMkLst>
            <pc:docMk/>
            <pc:sldMk cId="835511234" sldId="308"/>
            <ac:spMk id="19" creationId="{CDA6A688-A8E3-29D9-6E62-43A5603806C9}"/>
          </ac:spMkLst>
        </pc:spChg>
        <pc:spChg chg="mod">
          <ac:chgData name="rlaxorrms56@naver.com" userId="456d891c71748787" providerId="LiveId" clId="{FECA6E7A-ECC8-4956-BDF3-87E20F3669EF}" dt="2023-08-07T15:05:15.998" v="6211" actId="6549"/>
          <ac:spMkLst>
            <pc:docMk/>
            <pc:sldMk cId="835511234" sldId="308"/>
            <ac:spMk id="21" creationId="{5021BF69-EADB-4E99-99EC-BCDE9C3EAC8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4" creationId="{30F32460-4E25-EEF4-AC77-017F84F7AFE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5" creationId="{C1EB2E13-2E65-D44D-B000-253ED81F029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1" creationId="{11567D27-F6BC-B932-7F70-A4057D8BCFD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5" creationId="{D7D41B82-F3DC-11EF-2958-71EF52415F0A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7" creationId="{93039351-7A4F-AB6A-EDCD-10C501F4047A}"/>
          </ac:spMkLst>
        </pc:spChg>
        <pc:spChg chg="add del mod ord">
          <ac:chgData name="rlaxorrms56@naver.com" userId="456d891c71748787" providerId="LiveId" clId="{FECA6E7A-ECC8-4956-BDF3-87E20F3669EF}" dt="2023-08-07T18:10:53.961" v="12094" actId="20577"/>
          <ac:spMkLst>
            <pc:docMk/>
            <pc:sldMk cId="835511234" sldId="308"/>
            <ac:spMk id="38" creationId="{F20D001D-D045-2072-171E-9EE6147B04C8}"/>
          </ac:spMkLst>
        </pc:spChg>
        <pc:spChg chg="add del">
          <ac:chgData name="rlaxorrms56@naver.com" userId="456d891c71748787" providerId="LiveId" clId="{FECA6E7A-ECC8-4956-BDF3-87E20F3669EF}" dt="2023-08-06T16:52:35.279" v="1226" actId="11529"/>
          <ac:spMkLst>
            <pc:docMk/>
            <pc:sldMk cId="835511234" sldId="308"/>
            <ac:spMk id="39" creationId="{28A15FE0-7482-AE8E-83B0-D8D1F35BBEFF}"/>
          </ac:spMkLst>
        </pc:spChg>
        <pc:spChg chg="add mod">
          <ac:chgData name="rlaxorrms56@naver.com" userId="456d891c71748787" providerId="LiveId" clId="{FECA6E7A-ECC8-4956-BDF3-87E20F3669EF}" dt="2023-08-06T16:53:09.034" v="1263" actId="20577"/>
          <ac:spMkLst>
            <pc:docMk/>
            <pc:sldMk cId="835511234" sldId="308"/>
            <ac:spMk id="41" creationId="{4861B147-814F-5C9A-386E-4825C5834FDC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3" creationId="{FCFDD729-E98D-A2A2-40F9-2F8024AD6265}"/>
          </ac:spMkLst>
        </pc:spChg>
        <pc:spChg chg="add del mod">
          <ac:chgData name="rlaxorrms56@naver.com" userId="456d891c71748787" providerId="LiveId" clId="{FECA6E7A-ECC8-4956-BDF3-87E20F3669EF}" dt="2023-08-06T17:16:56.078" v="2004" actId="478"/>
          <ac:spMkLst>
            <pc:docMk/>
            <pc:sldMk cId="835511234" sldId="308"/>
            <ac:spMk id="44" creationId="{ECAB09D6-88BC-3311-23AB-B78454C0B57B}"/>
          </ac:spMkLst>
        </pc:spChg>
        <pc:spChg chg="add del mod ord">
          <ac:chgData name="rlaxorrms56@naver.com" userId="456d891c71748787" providerId="LiveId" clId="{FECA6E7A-ECC8-4956-BDF3-87E20F3669EF}" dt="2023-08-06T17:36:15.920" v="2746" actId="478"/>
          <ac:spMkLst>
            <pc:docMk/>
            <pc:sldMk cId="835511234" sldId="308"/>
            <ac:spMk id="54" creationId="{F7446D65-720C-7806-6F6B-D5F08D6877AE}"/>
          </ac:spMkLst>
        </pc:spChg>
        <pc:spChg chg="add mod">
          <ac:chgData name="rlaxorrms56@naver.com" userId="456d891c71748787" providerId="LiveId" clId="{FECA6E7A-ECC8-4956-BDF3-87E20F3669EF}" dt="2023-08-06T17:45:48.396" v="2974" actId="1035"/>
          <ac:spMkLst>
            <pc:docMk/>
            <pc:sldMk cId="835511234" sldId="308"/>
            <ac:spMk id="58" creationId="{F4582451-45A2-8349-647A-E94ADCF0E677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3" creationId="{E153CC3F-E8F5-A2A1-9216-4F4F224838A0}"/>
          </ac:spMkLst>
        </pc:spChg>
        <pc:grpChg chg="add mod">
          <ac:chgData name="rlaxorrms56@naver.com" userId="456d891c71748787" providerId="LiveId" clId="{FECA6E7A-ECC8-4956-BDF3-87E20F3669EF}" dt="2023-08-06T17:16:53.726" v="2003" actId="1076"/>
          <ac:grpSpMkLst>
            <pc:docMk/>
            <pc:sldMk cId="835511234" sldId="308"/>
            <ac:grpSpMk id="42" creationId="{C988FD01-EB87-2F84-5AB5-4AC9FB08579E}"/>
          </ac:grpSpMkLst>
        </pc:grpChg>
        <pc:graphicFrameChg chg="add del mod">
          <ac:chgData name="rlaxorrms56@naver.com" userId="456d891c71748787" providerId="LiveId" clId="{FECA6E7A-ECC8-4956-BDF3-87E20F3669EF}" dt="2023-08-06T17:25:46.107" v="2017"/>
          <ac:graphicFrameMkLst>
            <pc:docMk/>
            <pc:sldMk cId="835511234" sldId="308"/>
            <ac:graphicFrameMk id="46" creationId="{933EFE2E-6A25-CFE9-6E1C-B32FE0D82E85}"/>
          </ac:graphicFrameMkLst>
        </pc:graphicFrameChg>
        <pc:graphicFrameChg chg="add del mod">
          <ac:chgData name="rlaxorrms56@naver.com" userId="456d891c71748787" providerId="LiveId" clId="{FECA6E7A-ECC8-4956-BDF3-87E20F3669EF}" dt="2023-08-06T17:36:15.920" v="2746" actId="478"/>
          <ac:graphicFrameMkLst>
            <pc:docMk/>
            <pc:sldMk cId="835511234" sldId="308"/>
            <ac:graphicFrameMk id="47" creationId="{F3EFA7ED-80C8-13CD-627F-41560B6E996A}"/>
          </ac:graphicFrameMkLst>
        </pc:graphicFrameChg>
        <pc:graphicFrameChg chg="add mod">
          <ac:chgData name="rlaxorrms56@naver.com" userId="456d891c71748787" providerId="LiveId" clId="{FECA6E7A-ECC8-4956-BDF3-87E20F3669EF}" dt="2023-08-06T17:46:12.641" v="2976" actId="1076"/>
          <ac:graphicFrameMkLst>
            <pc:docMk/>
            <pc:sldMk cId="835511234" sldId="308"/>
            <ac:graphicFrameMk id="1024" creationId="{BB8452D2-B92D-B4AF-008A-F2F08FFCCF6A}"/>
          </ac:graphicFrameMkLst>
        </pc:graphicFrameChg>
        <pc:picChg chg="add del mod">
          <ac:chgData name="rlaxorrms56@naver.com" userId="456d891c71748787" providerId="LiveId" clId="{FECA6E7A-ECC8-4956-BDF3-87E20F3669EF}" dt="2023-08-06T16:50:13.318" v="1215" actId="478"/>
          <ac:picMkLst>
            <pc:docMk/>
            <pc:sldMk cId="835511234" sldId="308"/>
            <ac:picMk id="8" creationId="{7BCF4808-C4C2-45A8-D56D-78001E7C4186}"/>
          </ac:picMkLst>
        </pc:picChg>
        <pc:picChg chg="add del mod">
          <ac:chgData name="rlaxorrms56@naver.com" userId="456d891c71748787" providerId="LiveId" clId="{FECA6E7A-ECC8-4956-BDF3-87E20F3669EF}" dt="2023-08-06T16:31:32.232" v="760" actId="478"/>
          <ac:picMkLst>
            <pc:docMk/>
            <pc:sldMk cId="835511234" sldId="308"/>
            <ac:picMk id="12" creationId="{E3F76658-C133-2784-BCEA-3E4B78C24DC3}"/>
          </ac:picMkLst>
        </pc:picChg>
        <pc:picChg chg="add del">
          <ac:chgData name="rlaxorrms56@naver.com" userId="456d891c71748787" providerId="LiveId" clId="{FECA6E7A-ECC8-4956-BDF3-87E20F3669EF}" dt="2023-08-06T16:32:40.614" v="762" actId="478"/>
          <ac:picMkLst>
            <pc:docMk/>
            <pc:sldMk cId="835511234" sldId="308"/>
            <ac:picMk id="16" creationId="{C664A927-F121-2651-7525-B9C238F387B3}"/>
          </ac:picMkLst>
        </pc:picChg>
        <pc:picChg chg="add mod">
          <ac:chgData name="rlaxorrms56@naver.com" userId="456d891c71748787" providerId="LiveId" clId="{FECA6E7A-ECC8-4956-BDF3-87E20F3669EF}" dt="2023-08-06T16:51:47.074" v="1217" actId="1076"/>
          <ac:picMkLst>
            <pc:docMk/>
            <pc:sldMk cId="835511234" sldId="308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7:25:47.316" v="2019"/>
          <ac:picMkLst>
            <pc:docMk/>
            <pc:sldMk cId="835511234" sldId="308"/>
            <ac:picMk id="45" creationId="{B9C2D08A-23B9-298C-4CF6-CD8046AB41F6}"/>
          </ac:picMkLst>
        </pc:picChg>
        <pc:picChg chg="add del mod or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48" creationId="{3BA58AE6-32D8-5940-7B8F-385C9A09F6F5}"/>
          </ac:picMkLst>
        </pc:picChg>
        <pc:picChg chg="add del mo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52" creationId="{F841D4CA-A0C5-8C48-326C-6D069C3F9842}"/>
          </ac:picMkLst>
        </pc:picChg>
        <pc:picChg chg="add del">
          <ac:chgData name="rlaxorrms56@naver.com" userId="456d891c71748787" providerId="LiveId" clId="{FECA6E7A-ECC8-4956-BDF3-87E20F3669EF}" dt="2023-08-06T17:40:10.974" v="2761" actId="22"/>
          <ac:picMkLst>
            <pc:docMk/>
            <pc:sldMk cId="835511234" sldId="308"/>
            <ac:picMk id="56" creationId="{1F82B4CA-78F5-8CB9-A3D6-1BD6DF9294F3}"/>
          </ac:picMkLst>
        </pc:picChg>
        <pc:picChg chg="add mod">
          <ac:chgData name="rlaxorrms56@naver.com" userId="456d891c71748787" providerId="LiveId" clId="{FECA6E7A-ECC8-4956-BDF3-87E20F3669EF}" dt="2023-08-06T17:45:48.396" v="2974" actId="1035"/>
          <ac:picMkLst>
            <pc:docMk/>
            <pc:sldMk cId="835511234" sldId="308"/>
            <ac:picMk id="57" creationId="{2A904F52-04E8-6254-1C4A-387C557B05DB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5" creationId="{0D8183D3-5A3E-74E3-DED1-91969054FD9A}"/>
          </ac:picMkLst>
        </pc:picChg>
        <pc:picChg chg="add del">
          <ac:chgData name="rlaxorrms56@naver.com" userId="456d891c71748787" providerId="LiveId" clId="{FECA6E7A-ECC8-4956-BDF3-87E20F3669EF}" dt="2023-08-06T16:33:16.308" v="764" actId="478"/>
          <ac:picMkLst>
            <pc:docMk/>
            <pc:sldMk cId="835511234" sldId="308"/>
            <ac:picMk id="1026" creationId="{22B38691-E2D5-819A-CD43-0E6D318B035E}"/>
          </ac:picMkLst>
        </pc:picChg>
        <pc:picChg chg="add del mod">
          <ac:chgData name="rlaxorrms56@naver.com" userId="456d891c71748787" providerId="LiveId" clId="{FECA6E7A-ECC8-4956-BDF3-87E20F3669EF}" dt="2023-08-06T16:33:49.299" v="767" actId="478"/>
          <ac:picMkLst>
            <pc:docMk/>
            <pc:sldMk cId="835511234" sldId="308"/>
            <ac:picMk id="1028" creationId="{D69A52FE-CF79-5B18-1419-DEA8BF02F754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9" creationId="{1DD8427F-01D6-0462-2E77-9D361B9AA1F2}"/>
          </ac:picMkLst>
        </pc:picChg>
        <pc:picChg chg="add del mod">
          <ac:chgData name="rlaxorrms56@naver.com" userId="456d891c71748787" providerId="LiveId" clId="{FECA6E7A-ECC8-4956-BDF3-87E20F3669EF}" dt="2023-08-06T16:34:03.464" v="771" actId="478"/>
          <ac:picMkLst>
            <pc:docMk/>
            <pc:sldMk cId="835511234" sldId="308"/>
            <ac:picMk id="1030" creationId="{47C87D6A-5581-4F8E-710D-8425B27D4C76}"/>
          </ac:picMkLst>
        </pc:picChg>
        <pc:picChg chg="add del mod">
          <ac:chgData name="rlaxorrms56@naver.com" userId="456d891c71748787" providerId="LiveId" clId="{FECA6E7A-ECC8-4956-BDF3-87E20F3669EF}" dt="2023-08-06T16:35:10.957" v="775" actId="478"/>
          <ac:picMkLst>
            <pc:docMk/>
            <pc:sldMk cId="835511234" sldId="308"/>
            <ac:picMk id="1032" creationId="{B6D90E0E-8C11-BEB8-05BF-872D701B5EE5}"/>
          </ac:picMkLst>
        </pc:pic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7" creationId="{A6B129C6-5438-C52E-CAA4-0E38AA4D409E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1" creationId="{5951E0A3-049F-01EA-ABC4-EDBA2D50D6DF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3" creationId="{781C3DAE-278C-2861-9CEB-78772FFECD80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17" creationId="{F08A9E86-01FD-D3DA-99EC-D7EB13C5F9FC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29" creationId="{B7E68DDA-E55B-302E-1EF0-38F10BCC5974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0" creationId="{58252159-78E1-E2A1-2202-10B0B22813A7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2" creationId="{36CFCBB3-BF74-C312-7CE1-A94FE5C0E251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6" creationId="{CDE4A4EB-C79C-2C6B-F197-CD791B5E412A}"/>
          </ac:cxnSpMkLst>
        </pc:cxnChg>
        <pc:cxnChg chg="add del mod">
          <ac:chgData name="rlaxorrms56@naver.com" userId="456d891c71748787" providerId="LiveId" clId="{FECA6E7A-ECC8-4956-BDF3-87E20F3669EF}" dt="2023-08-06T17:36:15.920" v="2746" actId="478"/>
          <ac:cxnSpMkLst>
            <pc:docMk/>
            <pc:sldMk cId="835511234" sldId="308"/>
            <ac:cxnSpMk id="50" creationId="{48CE4E2F-860F-DEB7-FA0F-7A0A6A3F966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2" creationId="{BBB5FD0A-0320-1278-5A44-05CBABD7A3B6}"/>
          </ac:cxnSpMkLst>
        </pc:cxnChg>
        <pc:cxnChg chg="add mod">
          <ac:chgData name="rlaxorrms56@naver.com" userId="456d891c71748787" providerId="LiveId" clId="{FECA6E7A-ECC8-4956-BDF3-87E20F3669EF}" dt="2023-08-06T17:46:12.641" v="2976" actId="1076"/>
          <ac:cxnSpMkLst>
            <pc:docMk/>
            <pc:sldMk cId="835511234" sldId="308"/>
            <ac:cxnSpMk id="1027" creationId="{01625359-9FEB-B787-5944-926CEAA8590E}"/>
          </ac:cxnSpMkLst>
        </pc:cxnChg>
      </pc:sldChg>
      <pc:sldChg chg="addSp delSp modSp add mod ord">
        <pc:chgData name="rlaxorrms56@naver.com" userId="456d891c71748787" providerId="LiveId" clId="{FECA6E7A-ECC8-4956-BDF3-87E20F3669EF}" dt="2023-08-07T16:54:56.178" v="10166" actId="14100"/>
        <pc:sldMkLst>
          <pc:docMk/>
          <pc:sldMk cId="3166808819" sldId="309"/>
        </pc:sldMkLst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2" creationId="{3885F203-D6F9-DAC9-490A-35E5139B3B93}"/>
          </ac:spMkLst>
        </pc:spChg>
        <pc:spChg chg="add mod">
          <ac:chgData name="rlaxorrms56@naver.com" userId="456d891c71748787" providerId="LiveId" clId="{FECA6E7A-ECC8-4956-BDF3-87E20F3669EF}" dt="2023-08-07T16:54:56.178" v="10166" actId="14100"/>
          <ac:spMkLst>
            <pc:docMk/>
            <pc:sldMk cId="3166808819" sldId="309"/>
            <ac:spMk id="3" creationId="{A7D7D1AF-F939-E156-4D57-54F08869C125}"/>
          </ac:spMkLst>
        </pc:spChg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5" creationId="{9FE44FA2-D9CE-2A5D-F0DE-512EC34D323F}"/>
          </ac:spMkLst>
        </pc:spChg>
        <pc:spChg chg="add mod">
          <ac:chgData name="rlaxorrms56@naver.com" userId="456d891c71748787" providerId="LiveId" clId="{FECA6E7A-ECC8-4956-BDF3-87E20F3669EF}" dt="2023-08-07T16:54:52.603" v="10165" actId="14100"/>
          <ac:spMkLst>
            <pc:docMk/>
            <pc:sldMk cId="3166808819" sldId="309"/>
            <ac:spMk id="6" creationId="{0AEB8D45-5964-0C37-1002-A2C051EE5856}"/>
          </ac:spMkLst>
        </pc:spChg>
        <pc:spChg chg="mod">
          <ac:chgData name="rlaxorrms56@naver.com" userId="456d891c71748787" providerId="LiveId" clId="{FECA6E7A-ECC8-4956-BDF3-87E20F3669EF}" dt="2023-08-06T16:55:28.043" v="1305" actId="6549"/>
          <ac:spMkLst>
            <pc:docMk/>
            <pc:sldMk cId="3166808819" sldId="309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7" creationId="{93039351-7A4F-AB6A-EDCD-10C501F4047A}"/>
          </ac:spMkLst>
        </pc:spChg>
        <pc:spChg chg="mod">
          <ac:chgData name="rlaxorrms56@naver.com" userId="456d891c71748787" providerId="LiveId" clId="{FECA6E7A-ECC8-4956-BDF3-87E20F3669EF}" dt="2023-08-06T19:56:04.255" v="5631" actId="1035"/>
          <ac:spMkLst>
            <pc:docMk/>
            <pc:sldMk cId="3166808819" sldId="309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6:55:31.010" v="1306" actId="478"/>
          <ac:spMkLst>
            <pc:docMk/>
            <pc:sldMk cId="3166808819" sldId="309"/>
            <ac:spMk id="41" creationId="{4861B147-814F-5C9A-386E-4825C5834FDC}"/>
          </ac:spMkLst>
        </pc:spChg>
        <pc:graphicFrameChg chg="add del mod">
          <ac:chgData name="rlaxorrms56@naver.com" userId="456d891c71748787" providerId="LiveId" clId="{FECA6E7A-ECC8-4956-BDF3-87E20F3669EF}" dt="2023-08-06T16:55:37.297" v="1308"/>
          <ac:graphicFrameMkLst>
            <pc:docMk/>
            <pc:sldMk cId="3166808819" sldId="309"/>
            <ac:graphicFrameMk id="3" creationId="{E48E3070-EEAC-DCAA-C8FB-EAC70AE32E71}"/>
          </ac:graphicFrameMkLst>
        </pc:graphicFrameChg>
        <pc:graphicFrameChg chg="add del mod">
          <ac:chgData name="rlaxorrms56@naver.com" userId="456d891c71748787" providerId="LiveId" clId="{FECA6E7A-ECC8-4956-BDF3-87E20F3669EF}" dt="2023-08-06T17:03:57.023" v="1512"/>
          <ac:graphicFrameMkLst>
            <pc:docMk/>
            <pc:sldMk cId="3166808819" sldId="309"/>
            <ac:graphicFrameMk id="6" creationId="{2E489994-4885-17E6-3C6C-CEDC76C801AF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6:08:42.400" v="8286" actId="5736"/>
          <ac:graphicFrameMkLst>
            <pc:docMk/>
            <pc:sldMk cId="3166808819" sldId="309"/>
            <ac:graphicFrameMk id="7" creationId="{3305A7EA-A1B2-DCEA-630F-E24EE05B685E}"/>
          </ac:graphicFrameMkLst>
        </pc:graphicFrameChg>
        <pc:picChg chg="add del mod">
          <ac:chgData name="rlaxorrms56@naver.com" userId="456d891c71748787" providerId="LiveId" clId="{FECA6E7A-ECC8-4956-BDF3-87E20F3669EF}" dt="2023-08-06T16:55:37.297" v="1308"/>
          <ac:picMkLst>
            <pc:docMk/>
            <pc:sldMk cId="3166808819" sldId="309"/>
            <ac:picMk id="2" creationId="{09C9C24B-5417-E84C-3AC3-D85F8DFDF9A0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4" creationId="{42F7BDC0-2E98-F097-2A69-7864C2E45EF9}"/>
          </ac:picMkLst>
        </pc:picChg>
        <pc:picChg chg="add del mod">
          <ac:chgData name="rlaxorrms56@naver.com" userId="456d891c71748787" providerId="LiveId" clId="{FECA6E7A-ECC8-4956-BDF3-87E20F3669EF}" dt="2023-08-06T17:05:32.170" v="1533" actId="478"/>
          <ac:picMkLst>
            <pc:docMk/>
            <pc:sldMk cId="3166808819" sldId="309"/>
            <ac:picMk id="5" creationId="{8D145B0A-517A-6BD1-4AD8-2F40B5475115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8" creationId="{371DB186-E02C-DD18-BA28-8EE42E5CE041}"/>
          </ac:picMkLst>
        </pc:picChg>
        <pc:picChg chg="del">
          <ac:chgData name="rlaxorrms56@naver.com" userId="456d891c71748787" providerId="LiveId" clId="{FECA6E7A-ECC8-4956-BDF3-87E20F3669EF}" dt="2023-08-06T16:55:31.010" v="1306" actId="478"/>
          <ac:picMkLst>
            <pc:docMk/>
            <pc:sldMk cId="3166808819" sldId="309"/>
            <ac:picMk id="22" creationId="{5522C470-5224-E52E-C978-CE0D04445DCA}"/>
          </ac:picMkLst>
        </pc:picChg>
      </pc:sldChg>
      <pc:sldChg chg="addSp delSp new del mod">
        <pc:chgData name="rlaxorrms56@naver.com" userId="456d891c71748787" providerId="LiveId" clId="{FECA6E7A-ECC8-4956-BDF3-87E20F3669EF}" dt="2023-08-06T17:04:08.778" v="1517" actId="47"/>
        <pc:sldMkLst>
          <pc:docMk/>
          <pc:sldMk cId="2447379909" sldId="310"/>
        </pc:sldMkLst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2" creationId="{9168887C-1059-652E-5D30-3EDE6FC7295E}"/>
          </ac:spMkLst>
        </pc:spChg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3" creationId="{D28716F0-F152-D5BA-E249-F8482EEF5867}"/>
          </ac:spMkLst>
        </pc:spChg>
      </pc:sldChg>
      <pc:sldChg chg="addSp delSp modSp add mod">
        <pc:chgData name="rlaxorrms56@naver.com" userId="456d891c71748787" providerId="LiveId" clId="{FECA6E7A-ECC8-4956-BDF3-87E20F3669EF}" dt="2023-08-06T18:17:28.410" v="4270" actId="1036"/>
        <pc:sldMkLst>
          <pc:docMk/>
          <pc:sldMk cId="3383856986" sldId="310"/>
        </pc:sldMkLst>
        <pc:spChg chg="add del">
          <ac:chgData name="rlaxorrms56@naver.com" userId="456d891c71748787" providerId="LiveId" clId="{FECA6E7A-ECC8-4956-BDF3-87E20F3669EF}" dt="2023-08-06T17:47:45.444" v="2982"/>
          <ac:spMkLst>
            <pc:docMk/>
            <pc:sldMk cId="3383856986" sldId="310"/>
            <ac:spMk id="2" creationId="{0ECF4106-B9A0-55F7-ABE7-A2D6B747335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5" creationId="{AAE090F4-C773-EFE6-0C39-7ED485031C71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6" creationId="{A6F65F36-F8FE-5E0B-8210-A28F0EDA0E3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7" creationId="{7624D2A4-62B4-4B30-3FF9-75AB0E3AD29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8" creationId="{41734240-4722-8904-AF88-B98120359089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7:59:21.698" v="3267" actId="20577"/>
          <ac:spMkLst>
            <pc:docMk/>
            <pc:sldMk cId="3383856986" sldId="310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27" creationId="{DBD57FCC-7555-2B91-8A7E-1F8ABAAD9046}"/>
          </ac:spMkLst>
        </pc:spChg>
        <pc:spChg chg="add del mod">
          <ac:chgData name="rlaxorrms56@naver.com" userId="456d891c71748787" providerId="LiveId" clId="{FECA6E7A-ECC8-4956-BDF3-87E20F3669EF}" dt="2023-08-06T18:02:06.860" v="3330" actId="478"/>
          <ac:spMkLst>
            <pc:docMk/>
            <pc:sldMk cId="3383856986" sldId="310"/>
            <ac:spMk id="32" creationId="{FB9BD6DD-21CA-189E-92A0-7FA5241D339E}"/>
          </ac:spMkLst>
        </pc:spChg>
        <pc:spChg chg="del">
          <ac:chgData name="rlaxorrms56@naver.com" userId="456d891c71748787" providerId="LiveId" clId="{FECA6E7A-ECC8-4956-BDF3-87E20F3669EF}" dt="2023-08-06T17:36:22.625" v="2747" actId="478"/>
          <ac:spMkLst>
            <pc:docMk/>
            <pc:sldMk cId="3383856986" sldId="310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7:46:50.931" v="2978" actId="478"/>
          <ac:spMkLst>
            <pc:docMk/>
            <pc:sldMk cId="3383856986" sldId="310"/>
            <ac:spMk id="41" creationId="{4861B147-814F-5C9A-386E-4825C5834FDC}"/>
          </ac:spMkLst>
        </pc:spChg>
        <pc:spChg chg="add mod">
          <ac:chgData name="rlaxorrms56@naver.com" userId="456d891c71748787" providerId="LiveId" clId="{FECA6E7A-ECC8-4956-BDF3-87E20F3669EF}" dt="2023-08-06T18:02:21.660" v="3335" actId="164"/>
          <ac:spMkLst>
            <pc:docMk/>
            <pc:sldMk cId="3383856986" sldId="310"/>
            <ac:spMk id="49" creationId="{6628C343-1816-27E6-090C-752E92479AF7}"/>
          </ac:spMkLst>
        </pc:spChg>
        <pc:spChg chg="mod">
          <ac:chgData name="rlaxorrms56@naver.com" userId="456d891c71748787" providerId="LiveId" clId="{FECA6E7A-ECC8-4956-BDF3-87E20F3669EF}" dt="2023-08-06T18:16:52.954" v="4265" actId="20577"/>
          <ac:spMkLst>
            <pc:docMk/>
            <pc:sldMk cId="3383856986" sldId="310"/>
            <ac:spMk id="54" creationId="{F7446D65-720C-7806-6F6B-D5F08D6877AE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5" creationId="{68AF826A-29D9-8746-EFBD-C3F6599CAF38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6" creationId="{63F68CF9-F784-1377-B77B-C075529099E4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7" creationId="{BAD86CD3-0EBA-350E-7485-255987BCF36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8" creationId="{5765AD6E-74DA-2AC2-1EF3-D8B704EBC766}"/>
          </ac:spMkLst>
        </pc:spChg>
        <pc:spChg chg="add mod">
          <ac:chgData name="rlaxorrms56@naver.com" userId="456d891c71748787" providerId="LiveId" clId="{FECA6E7A-ECC8-4956-BDF3-87E20F3669EF}" dt="2023-08-06T18:09:28.700" v="3556"/>
          <ac:spMkLst>
            <pc:docMk/>
            <pc:sldMk cId="3383856986" sldId="310"/>
            <ac:spMk id="59" creationId="{CC7A200C-0388-C468-2E8B-50ADEFA8FA1B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0" creationId="{0FDCCD08-FC23-60E5-1D96-69578C3B3555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1" creationId="{696FD1A5-8E21-277E-7AAC-1BF1825B31FD}"/>
          </ac:spMkLst>
        </pc:spChg>
        <pc:spChg chg="add del mod">
          <ac:chgData name="rlaxorrms56@naver.com" userId="456d891c71748787" providerId="LiveId" clId="{FECA6E7A-ECC8-4956-BDF3-87E20F3669EF}" dt="2023-08-06T18:10:16.998" v="3591" actId="478"/>
          <ac:spMkLst>
            <pc:docMk/>
            <pc:sldMk cId="3383856986" sldId="310"/>
            <ac:spMk id="62" creationId="{A32174F9-7F2C-0463-2F32-3FD4D18D3BE2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3" creationId="{59D32373-50E7-D777-FC3F-FD72BAD70E96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4" creationId="{B263D875-4F7E-491A-CD0C-230A43ECD114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5" creationId="{DB07B291-6565-29FA-FBA4-E1F12F2A14F9}"/>
          </ac:spMkLst>
        </pc:spChg>
        <pc:grpChg chg="del">
          <ac:chgData name="rlaxorrms56@naver.com" userId="456d891c71748787" providerId="LiveId" clId="{FECA6E7A-ECC8-4956-BDF3-87E20F3669EF}" dt="2023-08-06T17:36:22.625" v="2747" actId="478"/>
          <ac:grpSpMkLst>
            <pc:docMk/>
            <pc:sldMk cId="3383856986" sldId="310"/>
            <ac:grpSpMk id="42" creationId="{C988FD01-EB87-2F84-5AB5-4AC9FB08579E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1" creationId="{0A98B61A-CA23-BCD9-7865-FF1B0C6D53EB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3" creationId="{037E8A98-334F-A201-126C-B42A4AFE696F}"/>
          </ac:grpSpMkLst>
        </pc:grp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" creationId="{26ADB671-EEFE-54D7-5595-8DF8013C261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7" creationId="{8112CB8A-2FC2-E365-C38B-A18F5C02D55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10" creationId="{CFE0A32A-B3DF-9451-4EB1-2A89DCA2DA41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4" creationId="{177200BF-7F68-246E-8B1A-E8C898F949AF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9" creationId="{BBF4374A-CA28-FDCD-8F37-68B755C628A7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7" creationId="{F3EFA7ED-80C8-13CD-627F-41560B6E996A}"/>
          </ac:graphicFrameMkLst>
        </pc:graphicFrame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3" creationId="{DDF223E9-455D-4E91-2E40-D5AC6327D02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" creationId="{C91B96E0-9A50-F2F4-9EC5-B107ED7791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6" creationId="{0EA64B6B-2763-3CD9-724B-4F74C757731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8" creationId="{AF57DF80-B514-E486-B8F3-D1D58CF9032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9" creationId="{101C7928-13DB-CD01-9A07-23D81023270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1" creationId="{05B591CA-2018-2535-B124-46538FB9C564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2" creationId="{58B21414-2FC3-02E2-15D8-2BD2C8E3DC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3" creationId="{2CAF7525-E317-29F4-3510-FE7A7A87DD31}"/>
          </ac:picMkLst>
        </pc:picChg>
        <pc:picChg chg="del">
          <ac:chgData name="rlaxorrms56@naver.com" userId="456d891c71748787" providerId="LiveId" clId="{FECA6E7A-ECC8-4956-BDF3-87E20F3669EF}" dt="2023-08-06T17:46:49.197" v="2977" actId="478"/>
          <ac:picMkLst>
            <pc:docMk/>
            <pc:sldMk cId="3383856986" sldId="310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5" creationId="{C4279476-F168-AF7A-97FF-0D59C5E74200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6" creationId="{A9518DD4-ABC0-81F4-041F-21FED01AE6DB}"/>
          </ac:picMkLst>
        </pc:picChg>
        <pc:picChg chg="add del mod">
          <ac:chgData name="rlaxorrms56@naver.com" userId="456d891c71748787" providerId="LiveId" clId="{FECA6E7A-ECC8-4956-BDF3-87E20F3669EF}" dt="2023-08-06T18:02:07.416" v="3331" actId="478"/>
          <ac:picMkLst>
            <pc:docMk/>
            <pc:sldMk cId="3383856986" sldId="310"/>
            <ac:picMk id="30" creationId="{555BD4DD-581F-BB17-2325-E1FC3AB4DB52}"/>
          </ac:picMkLst>
        </pc:picChg>
        <pc:picChg chg="add del mod">
          <ac:chgData name="rlaxorrms56@naver.com" userId="456d891c71748787" providerId="LiveId" clId="{FECA6E7A-ECC8-4956-BDF3-87E20F3669EF}" dt="2023-08-06T18:01:45.650" v="3318" actId="478"/>
          <ac:picMkLst>
            <pc:docMk/>
            <pc:sldMk cId="3383856986" sldId="310"/>
            <ac:picMk id="31" creationId="{B478A6A2-9C03-5106-E52F-529939055AE7}"/>
          </ac:picMkLst>
        </pc:picChg>
        <pc:picChg chg="add del mod">
          <ac:chgData name="rlaxorrms56@naver.com" userId="456d891c71748787" providerId="LiveId" clId="{FECA6E7A-ECC8-4956-BDF3-87E20F3669EF}" dt="2023-08-06T18:01:48.767" v="3321" actId="478"/>
          <ac:picMkLst>
            <pc:docMk/>
            <pc:sldMk cId="3383856986" sldId="310"/>
            <ac:picMk id="33" creationId="{9B4A226D-148C-0E5E-FC51-42D681AA8DD1}"/>
          </ac:picMkLst>
        </pc:picChg>
        <pc:picChg chg="add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5" creationId="{C4624E90-2761-E6E7-4FDE-C583AC6E8E76}"/>
          </ac:picMkLst>
        </pc:picChg>
        <pc:picChg chg="add del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6" creationId="{FD594D21-0256-249A-FED7-B6B559FE70DA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3" creationId="{EECDC5D8-5772-82BD-66B4-DC0558BDEDBF}"/>
          </ac:picMkLst>
        </pc:picChg>
        <pc:picChg chg="add del mod">
          <ac:chgData name="rlaxorrms56@naver.com" userId="456d891c71748787" providerId="LiveId" clId="{FECA6E7A-ECC8-4956-BDF3-87E20F3669EF}" dt="2023-08-06T18:02:05.066" v="3329" actId="478"/>
          <ac:picMkLst>
            <pc:docMk/>
            <pc:sldMk cId="3383856986" sldId="310"/>
            <ac:picMk id="44" creationId="{67C0590A-BF67-1D31-30D7-2843BB00FA25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6" creationId="{C9EB6233-DAF6-1384-895F-3EA679FB81FE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48" creationId="{3BA58AE6-32D8-5940-7B8F-385C9A09F6F5}"/>
          </ac:picMkLst>
        </pc:picChg>
        <pc:picChg chg="add del mod or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2" creationId="{F841D4CA-A0C5-8C48-326C-6D069C3F9842}"/>
          </ac:picMkLst>
        </pc:picChg>
        <pc:cxnChg chg="add del mo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14" creationId="{ADFCC3F2-9806-064C-DAAF-2D9E698B9180}"/>
          </ac:cxnSpMkLst>
        </pc:cxnChg>
        <pc:cxnChg chg="add mod ord">
          <ac:chgData name="rlaxorrms56@naver.com" userId="456d891c71748787" providerId="LiveId" clId="{FECA6E7A-ECC8-4956-BDF3-87E20F3669EF}" dt="2023-08-06T18:02:20.500" v="3334" actId="164"/>
          <ac:cxnSpMkLst>
            <pc:docMk/>
            <pc:sldMk cId="3383856986" sldId="310"/>
            <ac:cxnSpMk id="39" creationId="{A9E5E99B-C950-47E1-F57D-BF3FF0AEFB3D}"/>
          </ac:cxnSpMkLst>
        </pc:cxnChg>
        <pc:cxnChg chg="add mod">
          <ac:chgData name="rlaxorrms56@naver.com" userId="456d891c71748787" providerId="LiveId" clId="{FECA6E7A-ECC8-4956-BDF3-87E20F3669EF}" dt="2023-08-06T18:02:21.660" v="3335" actId="164"/>
          <ac:cxnSpMkLst>
            <pc:docMk/>
            <pc:sldMk cId="3383856986" sldId="310"/>
            <ac:cxnSpMk id="45" creationId="{5061739F-AB45-53F9-FA89-0A5F7E6D4662}"/>
          </ac:cxnSpMkLst>
        </pc:cxnChg>
        <pc:cxnChg chg="add del mod or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50" creationId="{48CE4E2F-860F-DEB7-FA0F-7A0A6A3F966A}"/>
          </ac:cxnSpMkLst>
        </pc:cxnChg>
      </pc:sldChg>
      <pc:sldChg chg="addSp delSp modSp add del mod">
        <pc:chgData name="rlaxorrms56@naver.com" userId="456d891c71748787" providerId="LiveId" clId="{FECA6E7A-ECC8-4956-BDF3-87E20F3669EF}" dt="2023-08-06T17:08:32.503" v="1562" actId="47"/>
        <pc:sldMkLst>
          <pc:docMk/>
          <pc:sldMk cId="108654195" sldId="311"/>
        </pc:sldMkLst>
        <pc:spChg chg="mod">
          <ac:chgData name="rlaxorrms56@naver.com" userId="456d891c71748787" providerId="LiveId" clId="{FECA6E7A-ECC8-4956-BDF3-87E20F3669EF}" dt="2023-08-06T17:04:16.403" v="1519" actId="14100"/>
          <ac:spMkLst>
            <pc:docMk/>
            <pc:sldMk cId="108654195" sldId="311"/>
            <ac:spMk id="20" creationId="{C01FEE83-52F5-4F0F-88E4-C8D7C2828452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38" creationId="{F20D001D-D045-2072-171E-9EE6147B04C8}"/>
          </ac:spMkLst>
        </pc:spChg>
        <pc:graphicFrameChg chg="add mod modGraphic">
          <ac:chgData name="rlaxorrms56@naver.com" userId="456d891c71748787" providerId="LiveId" clId="{FECA6E7A-ECC8-4956-BDF3-87E20F3669EF}" dt="2023-08-06T17:05:17.734" v="1528" actId="207"/>
          <ac:graphicFrameMkLst>
            <pc:docMk/>
            <pc:sldMk cId="108654195" sldId="311"/>
            <ac:graphicFrameMk id="2" creationId="{8FFB4A7C-86DF-5BF6-C763-2D3987DCF4A3}"/>
          </ac:graphicFrameMkLst>
        </pc:graphicFrameChg>
        <pc:picChg chg="del">
          <ac:chgData name="rlaxorrms56@naver.com" userId="456d891c71748787" providerId="LiveId" clId="{FECA6E7A-ECC8-4956-BDF3-87E20F3669EF}" dt="2023-08-06T17:04:12.651" v="1518" actId="478"/>
          <ac:picMkLst>
            <pc:docMk/>
            <pc:sldMk cId="108654195" sldId="311"/>
            <ac:picMk id="5" creationId="{8D145B0A-517A-6BD1-4AD8-2F40B5475115}"/>
          </ac:picMkLst>
        </pc:picChg>
      </pc:sldChg>
      <pc:sldChg chg="addSp delSp modSp add mod modAnim">
        <pc:chgData name="rlaxorrms56@naver.com" userId="456d891c71748787" providerId="LiveId" clId="{FECA6E7A-ECC8-4956-BDF3-87E20F3669EF}" dt="2023-08-07T15:53:31.490" v="8127" actId="1076"/>
        <pc:sldMkLst>
          <pc:docMk/>
          <pc:sldMk cId="3519286424" sldId="311"/>
        </pc:sldMkLst>
        <pc:spChg chg="add mod">
          <ac:chgData name="rlaxorrms56@naver.com" userId="456d891c71748787" providerId="LiveId" clId="{FECA6E7A-ECC8-4956-BDF3-87E20F3669EF}" dt="2023-08-06T18:52:53.813" v="4307" actId="1076"/>
          <ac:spMkLst>
            <pc:docMk/>
            <pc:sldMk cId="3519286424" sldId="311"/>
            <ac:spMk id="2" creationId="{00E9DD39-E3E8-F104-5344-FA3171744B88}"/>
          </ac:spMkLst>
        </pc:spChg>
        <pc:spChg chg="add mod">
          <ac:chgData name="rlaxorrms56@naver.com" userId="456d891c71748787" providerId="LiveId" clId="{FECA6E7A-ECC8-4956-BDF3-87E20F3669EF}" dt="2023-08-06T19:58:22.517" v="5686" actId="20577"/>
          <ac:spMkLst>
            <pc:docMk/>
            <pc:sldMk cId="3519286424" sldId="311"/>
            <ac:spMk id="3" creationId="{4F3D22DF-0818-611D-BDEC-9F56BBB87366}"/>
          </ac:spMkLst>
        </pc:spChg>
        <pc:spChg chg="add mod">
          <ac:chgData name="rlaxorrms56@naver.com" userId="456d891c71748787" providerId="LiveId" clId="{FECA6E7A-ECC8-4956-BDF3-87E20F3669EF}" dt="2023-08-06T19:24:29.695" v="4721" actId="1076"/>
          <ac:spMkLst>
            <pc:docMk/>
            <pc:sldMk cId="3519286424" sldId="311"/>
            <ac:spMk id="4" creationId="{5DC0D80E-9B0B-4722-9BB1-3D6B9D5CACF0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5" creationId="{AAE090F4-C773-EFE6-0C39-7ED485031C71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6" creationId="{A6F65F36-F8FE-5E0B-8210-A28F0EDA0E3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7" creationId="{7624D2A4-62B4-4B30-3FF9-75AB0E3AD29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8" creationId="{41734240-4722-8904-AF88-B98120359089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8:52:33.592" v="4305" actId="20577"/>
          <ac:spMkLst>
            <pc:docMk/>
            <pc:sldMk cId="3519286424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27" creationId="{DBD57FCC-7555-2B91-8A7E-1F8ABAAD9046}"/>
          </ac:spMkLst>
        </pc:spChg>
        <pc:spChg chg="mod">
          <ac:chgData name="rlaxorrms56@naver.com" userId="456d891c71748787" providerId="LiveId" clId="{FECA6E7A-ECC8-4956-BDF3-87E20F3669EF}" dt="2023-08-07T15:45:54.857" v="7680" actId="20577"/>
          <ac:spMkLst>
            <pc:docMk/>
            <pc:sldMk cId="3519286424" sldId="311"/>
            <ac:spMk id="54" creationId="{F7446D65-720C-7806-6F6B-D5F08D6877AE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5" creationId="{68AF826A-29D9-8746-EFBD-C3F6599CAF38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6" creationId="{63F68CF9-F784-1377-B77B-C075529099E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7" creationId="{BAD86CD3-0EBA-350E-7485-255987BCF367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8" creationId="{5765AD6E-74DA-2AC2-1EF3-D8B704EBC76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0" creationId="{0FDCCD08-FC23-60E5-1D96-69578C3B3555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1" creationId="{696FD1A5-8E21-277E-7AAC-1BF1825B31FD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3" creationId="{59D32373-50E7-D777-FC3F-FD72BAD70E9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4" creationId="{B263D875-4F7E-491A-CD0C-230A43ECD11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5" creationId="{DB07B291-6565-29FA-FBA4-E1F12F2A14F9}"/>
          </ac:spMkLst>
        </pc:spChg>
        <pc:grpChg chg="mod">
          <ac:chgData name="rlaxorrms56@naver.com" userId="456d891c71748787" providerId="LiveId" clId="{FECA6E7A-ECC8-4956-BDF3-87E20F3669EF}" dt="2023-08-07T15:53:31.490" v="8127" actId="1076"/>
          <ac:grpSpMkLst>
            <pc:docMk/>
            <pc:sldMk cId="3519286424" sldId="311"/>
            <ac:grpSpMk id="31" creationId="{93169288-2568-490F-B953-DC6405C2D0E1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1" creationId="{0A98B61A-CA23-BCD9-7865-FF1B0C6D53EB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3" creationId="{037E8A98-334F-A201-126C-B42A4AFE696F}"/>
          </ac:grpSpMkLst>
        </pc:grp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" creationId="{26ADB671-EEFE-54D7-5595-8DF8013C261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7" creationId="{8112CB8A-2FC2-E365-C38B-A18F5C02D55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10" creationId="{CFE0A32A-B3DF-9451-4EB1-2A89DCA2DA41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4" creationId="{177200BF-7F68-246E-8B1A-E8C898F949AF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9" creationId="{BBF4374A-CA28-FDCD-8F37-68B755C628A7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7" creationId="{F3EFA7ED-80C8-13CD-627F-41560B6E996A}"/>
          </ac:graphicFrameMkLst>
        </pc:graphicFrame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3" creationId="{DDF223E9-455D-4E91-2E40-D5AC6327D02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" creationId="{C91B96E0-9A50-F2F4-9EC5-B107ED7791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6" creationId="{0EA64B6B-2763-3CD9-724B-4F74C757731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8" creationId="{AF57DF80-B514-E486-B8F3-D1D58CF9032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9" creationId="{101C7928-13DB-CD01-9A07-23D81023270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1" creationId="{05B591CA-2018-2535-B124-46538FB9C564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1" creationId="{E99F9BF1-06DA-4726-87EC-407223882E4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2" creationId="{58B21414-2FC3-02E2-15D8-2BD2C8E3DC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3" creationId="{2CAF7525-E317-29F4-3510-FE7A7A87DD31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5" creationId="{C32932D1-DCAC-4AF7-B7FC-A6420A4F3A1F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5" creationId="{C4279476-F168-AF7A-97FF-0D59C5E74200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6" creationId="{A9518DD4-ABC0-81F4-041F-21FED01AE6DB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48" creationId="{3BA58AE6-32D8-5940-7B8F-385C9A09F6F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2" creationId="{F841D4CA-A0C5-8C48-326C-6D069C3F9842}"/>
          </ac:picMkLst>
        </pc:pic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14" creationId="{ADFCC3F2-9806-064C-DAAF-2D9E698B9180}"/>
          </ac:cxnSpMkLst>
        </pc:cxn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50" creationId="{48CE4E2F-860F-DEB7-FA0F-7A0A6A3F966A}"/>
          </ac:cxnSpMkLst>
        </pc:cxnChg>
      </pc:sldChg>
      <pc:sldChg chg="addSp delSp modSp mod delAnim modAnim">
        <pc:chgData name="rlaxorrms56@naver.com" userId="456d891c71748787" providerId="LiveId" clId="{FECA6E7A-ECC8-4956-BDF3-87E20F3669EF}" dt="2023-08-07T16:31:13.742" v="8894" actId="20577"/>
        <pc:sldMkLst>
          <pc:docMk/>
          <pc:sldMk cId="1927984375" sldId="312"/>
        </pc:sldMkLst>
        <pc:spChg chg="mod">
          <ac:chgData name="rlaxorrms56@naver.com" userId="456d891c71748787" providerId="LiveId" clId="{FECA6E7A-ECC8-4956-BDF3-87E20F3669EF}" dt="2023-08-07T16:31:13.742" v="8894" actId="20577"/>
          <ac:spMkLst>
            <pc:docMk/>
            <pc:sldMk cId="1927984375" sldId="312"/>
            <ac:spMk id="3" creationId="{4F3D22DF-0818-611D-BDEC-9F56BBB87366}"/>
          </ac:spMkLst>
        </pc:spChg>
        <pc:spChg chg="add del mod">
          <ac:chgData name="rlaxorrms56@naver.com" userId="456d891c71748787" providerId="LiveId" clId="{FECA6E7A-ECC8-4956-BDF3-87E20F3669EF}" dt="2023-08-07T15:50:31.642" v="7972" actId="478"/>
          <ac:spMkLst>
            <pc:docMk/>
            <pc:sldMk cId="1927984375" sldId="312"/>
            <ac:spMk id="10" creationId="{51895AB7-C1CB-B4EE-9B07-4CBB2F6A4720}"/>
          </ac:spMkLst>
        </pc:spChg>
        <pc:spChg chg="mod">
          <ac:chgData name="rlaxorrms56@naver.com" userId="456d891c71748787" providerId="LiveId" clId="{FECA6E7A-ECC8-4956-BDF3-87E20F3669EF}" dt="2023-08-07T15:49:49.429" v="7926" actId="1037"/>
          <ac:spMkLst>
            <pc:docMk/>
            <pc:sldMk cId="1927984375" sldId="312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5:49:20.338" v="7906" actId="1036"/>
          <ac:spMkLst>
            <pc:docMk/>
            <pc:sldMk cId="1927984375" sldId="312"/>
            <ac:spMk id="23" creationId="{5FE3A8B1-58F1-9127-BB38-9F05241FB498}"/>
          </ac:spMkLst>
        </pc:spChg>
        <pc:spChg chg="add mod">
          <ac:chgData name="rlaxorrms56@naver.com" userId="456d891c71748787" providerId="LiveId" clId="{FECA6E7A-ECC8-4956-BDF3-87E20F3669EF}" dt="2023-08-07T15:51:02.623" v="8001" actId="20577"/>
          <ac:spMkLst>
            <pc:docMk/>
            <pc:sldMk cId="1927984375" sldId="312"/>
            <ac:spMk id="25" creationId="{9AE08C5D-01EC-0600-43FD-55E206010C9A}"/>
          </ac:spMkLst>
        </pc:spChg>
        <pc:spChg chg="add mod">
          <ac:chgData name="rlaxorrms56@naver.com" userId="456d891c71748787" providerId="LiveId" clId="{FECA6E7A-ECC8-4956-BDF3-87E20F3669EF}" dt="2023-08-07T15:52:37.166" v="8113" actId="1037"/>
          <ac:spMkLst>
            <pc:docMk/>
            <pc:sldMk cId="1927984375" sldId="312"/>
            <ac:spMk id="26" creationId="{69664469-AE07-F8EC-4EC4-36B5BE9D6F4D}"/>
          </ac:spMkLst>
        </pc:spChg>
        <pc:spChg chg="mod">
          <ac:chgData name="rlaxorrms56@naver.com" userId="456d891c71748787" providerId="LiveId" clId="{FECA6E7A-ECC8-4956-BDF3-87E20F3669EF}" dt="2023-08-07T15:52:13.468" v="8052"/>
          <ac:spMkLst>
            <pc:docMk/>
            <pc:sldMk cId="1927984375" sldId="312"/>
            <ac:spMk id="29" creationId="{3490F035-770E-1A44-4B29-F3171A0E1CE1}"/>
          </ac:spMkLst>
        </pc:spChg>
        <pc:spChg chg="add mod">
          <ac:chgData name="rlaxorrms56@naver.com" userId="456d891c71748787" providerId="LiveId" clId="{FECA6E7A-ECC8-4956-BDF3-87E20F3669EF}" dt="2023-08-07T15:52:31.985" v="8089" actId="1037"/>
          <ac:spMkLst>
            <pc:docMk/>
            <pc:sldMk cId="1927984375" sldId="312"/>
            <ac:spMk id="31" creationId="{1776550F-2766-1A11-986E-2DFFB8EC1891}"/>
          </ac:spMkLst>
        </pc:spChg>
        <pc:spChg chg="mod">
          <ac:chgData name="rlaxorrms56@naver.com" userId="456d891c71748787" providerId="LiveId" clId="{FECA6E7A-ECC8-4956-BDF3-87E20F3669EF}" dt="2023-08-07T15:52:53.530" v="8116"/>
          <ac:spMkLst>
            <pc:docMk/>
            <pc:sldMk cId="1927984375" sldId="312"/>
            <ac:spMk id="33" creationId="{020F05E0-AAB9-7089-5855-F0E1F6931E48}"/>
          </ac:spMkLst>
        </pc:spChg>
        <pc:spChg chg="mod">
          <ac:chgData name="rlaxorrms56@naver.com" userId="456d891c71748787" providerId="LiveId" clId="{FECA6E7A-ECC8-4956-BDF3-87E20F3669EF}" dt="2023-08-07T15:53:01.928" v="8119"/>
          <ac:spMkLst>
            <pc:docMk/>
            <pc:sldMk cId="1927984375" sldId="312"/>
            <ac:spMk id="37" creationId="{555DC8BE-B5E4-0B18-5301-9D304B85E49E}"/>
          </ac:spMkLst>
        </pc:spChg>
        <pc:spChg chg="add mod">
          <ac:chgData name="rlaxorrms56@naver.com" userId="456d891c71748787" providerId="LiveId" clId="{FECA6E7A-ECC8-4956-BDF3-87E20F3669EF}" dt="2023-08-07T15:53:06.421" v="8121" actId="20577"/>
          <ac:spMkLst>
            <pc:docMk/>
            <pc:sldMk cId="1927984375" sldId="312"/>
            <ac:spMk id="39" creationId="{A21D566D-5699-D558-5A0E-64A7F1CDE3EA}"/>
          </ac:spMkLst>
        </pc:spChg>
        <pc:spChg chg="mod">
          <ac:chgData name="rlaxorrms56@naver.com" userId="456d891c71748787" providerId="LiveId" clId="{FECA6E7A-ECC8-4956-BDF3-87E20F3669EF}" dt="2023-08-07T15:54:36.780" v="8151" actId="1076"/>
          <ac:spMkLst>
            <pc:docMk/>
            <pc:sldMk cId="1927984375" sldId="312"/>
            <ac:spMk id="66" creationId="{597736B0-BF05-B22A-D98F-DB167642A2E0}"/>
          </ac:spMkLst>
        </pc:spChg>
        <pc:spChg chg="add mod">
          <ac:chgData name="rlaxorrms56@naver.com" userId="456d891c71748787" providerId="LiveId" clId="{FECA6E7A-ECC8-4956-BDF3-87E20F3669EF}" dt="2023-08-07T16:02:21.160" v="8190" actId="20577"/>
          <ac:spMkLst>
            <pc:docMk/>
            <pc:sldMk cId="1927984375" sldId="312"/>
            <ac:spMk id="68" creationId="{C82AC251-04B8-337F-589F-6FE3FDF8369C}"/>
          </ac:spMkLst>
        </pc:spChg>
        <pc:spChg chg="add del mod">
          <ac:chgData name="rlaxorrms56@naver.com" userId="456d891c71748787" providerId="LiveId" clId="{FECA6E7A-ECC8-4956-BDF3-87E20F3669EF}" dt="2023-08-07T16:01:45.679" v="8179" actId="478"/>
          <ac:spMkLst>
            <pc:docMk/>
            <pc:sldMk cId="1927984375" sldId="312"/>
            <ac:spMk id="76" creationId="{C6C89919-0FEA-15EF-5B46-6123FF2CE033}"/>
          </ac:spMkLst>
        </pc:spChg>
        <pc:spChg chg="add del mod">
          <ac:chgData name="rlaxorrms56@naver.com" userId="456d891c71748787" providerId="LiveId" clId="{FECA6E7A-ECC8-4956-BDF3-87E20F3669EF}" dt="2023-08-07T16:01:44.915" v="8178" actId="478"/>
          <ac:spMkLst>
            <pc:docMk/>
            <pc:sldMk cId="1927984375" sldId="312"/>
            <ac:spMk id="77" creationId="{B28D4838-BAD2-70F9-E250-2621C375E414}"/>
          </ac:spMkLst>
        </pc:spChg>
        <pc:spChg chg="mod">
          <ac:chgData name="rlaxorrms56@naver.com" userId="456d891c71748787" providerId="LiveId" clId="{FECA6E7A-ECC8-4956-BDF3-87E20F3669EF}" dt="2023-08-07T16:03:39.005" v="8197" actId="1076"/>
          <ac:spMkLst>
            <pc:docMk/>
            <pc:sldMk cId="1927984375" sldId="312"/>
            <ac:spMk id="81" creationId="{F4E66397-F22D-63E9-C81B-31FC5768057C}"/>
          </ac:spMkLst>
        </pc:spChg>
        <pc:spChg chg="add mod">
          <ac:chgData name="rlaxorrms56@naver.com" userId="456d891c71748787" providerId="LiveId" clId="{FECA6E7A-ECC8-4956-BDF3-87E20F3669EF}" dt="2023-08-07T16:03:42.425" v="8198" actId="20577"/>
          <ac:spMkLst>
            <pc:docMk/>
            <pc:sldMk cId="1927984375" sldId="312"/>
            <ac:spMk id="83" creationId="{1A792094-C26C-BF57-254F-037C04E2DB4E}"/>
          </ac:spMkLst>
        </pc:spChg>
        <pc:spChg chg="add mod">
          <ac:chgData name="rlaxorrms56@naver.com" userId="456d891c71748787" providerId="LiveId" clId="{FECA6E7A-ECC8-4956-BDF3-87E20F3669EF}" dt="2023-08-07T16:11:55.127" v="8316" actId="20577"/>
          <ac:spMkLst>
            <pc:docMk/>
            <pc:sldMk cId="1927984375" sldId="312"/>
            <ac:spMk id="90" creationId="{FC0C49BD-6616-EFE1-8B73-B733AABE1B17}"/>
          </ac:spMkLst>
        </pc:spChg>
        <pc:spChg chg="add mod">
          <ac:chgData name="rlaxorrms56@naver.com" userId="456d891c71748787" providerId="LiveId" clId="{FECA6E7A-ECC8-4956-BDF3-87E20F3669EF}" dt="2023-08-07T16:11:57.829" v="8317" actId="20577"/>
          <ac:spMkLst>
            <pc:docMk/>
            <pc:sldMk cId="1927984375" sldId="312"/>
            <ac:spMk id="91" creationId="{0895122D-3A0D-7945-9DAA-B1E9C692BF40}"/>
          </ac:spMkLst>
        </pc:spChg>
        <pc:spChg chg="mod">
          <ac:chgData name="rlaxorrms56@naver.com" userId="456d891c71748787" providerId="LiveId" clId="{FECA6E7A-ECC8-4956-BDF3-87E20F3669EF}" dt="2023-08-07T16:05:38.350" v="8228"/>
          <ac:spMkLst>
            <pc:docMk/>
            <pc:sldMk cId="1927984375" sldId="312"/>
            <ac:spMk id="94" creationId="{E3A9A361-0C9B-608F-65BD-3C08392E7EE4}"/>
          </ac:spMkLst>
        </pc:spChg>
        <pc:spChg chg="add mod">
          <ac:chgData name="rlaxorrms56@naver.com" userId="456d891c71748787" providerId="LiveId" clId="{FECA6E7A-ECC8-4956-BDF3-87E20F3669EF}" dt="2023-08-07T16:07:35.877" v="8244" actId="1076"/>
          <ac:spMkLst>
            <pc:docMk/>
            <pc:sldMk cId="1927984375" sldId="312"/>
            <ac:spMk id="96" creationId="{F8D4A00B-A591-8696-57E2-DC1C004E4CDA}"/>
          </ac:spMkLst>
        </pc:spChg>
        <pc:spChg chg="mod">
          <ac:chgData name="rlaxorrms56@naver.com" userId="456d891c71748787" providerId="LiveId" clId="{FECA6E7A-ECC8-4956-BDF3-87E20F3669EF}" dt="2023-08-07T16:06:29.132" v="8234"/>
          <ac:spMkLst>
            <pc:docMk/>
            <pc:sldMk cId="1927984375" sldId="312"/>
            <ac:spMk id="99" creationId="{332BF901-2FFC-4288-DAB7-6334F62FF77D}"/>
          </ac:spMkLst>
        </pc:spChg>
        <pc:spChg chg="add del mod">
          <ac:chgData name="rlaxorrms56@naver.com" userId="456d891c71748787" providerId="LiveId" clId="{FECA6E7A-ECC8-4956-BDF3-87E20F3669EF}" dt="2023-08-07T16:07:01.929" v="8239" actId="478"/>
          <ac:spMkLst>
            <pc:docMk/>
            <pc:sldMk cId="1927984375" sldId="312"/>
            <ac:spMk id="101" creationId="{CFBB72B0-604C-641A-3EC0-54A2AD0EA7FD}"/>
          </ac:spMkLst>
        </pc:spChg>
        <pc:spChg chg="mod">
          <ac:chgData name="rlaxorrms56@naver.com" userId="456d891c71748787" providerId="LiveId" clId="{FECA6E7A-ECC8-4956-BDF3-87E20F3669EF}" dt="2023-08-07T16:09:31.866" v="8298"/>
          <ac:spMkLst>
            <pc:docMk/>
            <pc:sldMk cId="1927984375" sldId="312"/>
            <ac:spMk id="107" creationId="{EDFDB684-D63D-E97D-E36F-2D225F391D84}"/>
          </ac:spMkLst>
        </pc:spChg>
        <pc:spChg chg="mod">
          <ac:chgData name="rlaxorrms56@naver.com" userId="456d891c71748787" providerId="LiveId" clId="{FECA6E7A-ECC8-4956-BDF3-87E20F3669EF}" dt="2023-08-07T16:12:15.007" v="8318"/>
          <ac:spMkLst>
            <pc:docMk/>
            <pc:sldMk cId="1927984375" sldId="312"/>
            <ac:spMk id="110" creationId="{25003198-436A-9DCE-AAFF-2AEB98AEC802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2" creationId="{05C2D0D5-546D-EB56-6940-4A5935D5F692}"/>
          </ac:spMkLst>
        </pc:spChg>
        <pc:spChg chg="add del mod">
          <ac:chgData name="rlaxorrms56@naver.com" userId="456d891c71748787" providerId="LiveId" clId="{FECA6E7A-ECC8-4956-BDF3-87E20F3669EF}" dt="2023-08-07T16:12:56.213" v="8327" actId="478"/>
          <ac:spMkLst>
            <pc:docMk/>
            <pc:sldMk cId="1927984375" sldId="312"/>
            <ac:spMk id="113" creationId="{8124838A-DEF3-3F22-E8A3-76800BA31146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4" creationId="{6BBFE14A-2A64-EF46-71F6-E9560DC017D6}"/>
          </ac:spMkLst>
        </pc:spChg>
        <pc:spChg chg="add mod">
          <ac:chgData name="rlaxorrms56@naver.com" userId="456d891c71748787" providerId="LiveId" clId="{FECA6E7A-ECC8-4956-BDF3-87E20F3669EF}" dt="2023-08-07T16:13:57.129" v="8345" actId="1076"/>
          <ac:spMkLst>
            <pc:docMk/>
            <pc:sldMk cId="1927984375" sldId="312"/>
            <ac:spMk id="115" creationId="{737AC09B-920D-4FA1-A0B6-33DEC48B8B86}"/>
          </ac:spMkLst>
        </pc:spChg>
        <pc:spChg chg="add mod">
          <ac:chgData name="rlaxorrms56@naver.com" userId="456d891c71748787" providerId="LiveId" clId="{FECA6E7A-ECC8-4956-BDF3-87E20F3669EF}" dt="2023-08-07T16:14:03.773" v="8347" actId="1076"/>
          <ac:spMkLst>
            <pc:docMk/>
            <pc:sldMk cId="1927984375" sldId="312"/>
            <ac:spMk id="116" creationId="{09397BCE-5D25-8E68-E4A2-8B9C1360F39A}"/>
          </ac:spMkLst>
        </pc:spChg>
        <pc:spChg chg="add mod">
          <ac:chgData name="rlaxorrms56@naver.com" userId="456d891c71748787" providerId="LiveId" clId="{FECA6E7A-ECC8-4956-BDF3-87E20F3669EF}" dt="2023-08-07T16:14:13.014" v="8349" actId="1076"/>
          <ac:spMkLst>
            <pc:docMk/>
            <pc:sldMk cId="1927984375" sldId="312"/>
            <ac:spMk id="117" creationId="{E8510A7E-5A47-EE4E-0504-29C4C738BBB1}"/>
          </ac:spMkLst>
        </pc:spChg>
        <pc:spChg chg="add mod">
          <ac:chgData name="rlaxorrms56@naver.com" userId="456d891c71748787" providerId="LiveId" clId="{FECA6E7A-ECC8-4956-BDF3-87E20F3669EF}" dt="2023-08-07T16:14:21.006" v="8351" actId="1076"/>
          <ac:spMkLst>
            <pc:docMk/>
            <pc:sldMk cId="1927984375" sldId="312"/>
            <ac:spMk id="118" creationId="{A298C3B2-16D7-0338-63E5-14CCF1ECF944}"/>
          </ac:spMkLst>
        </pc:spChg>
        <pc:spChg chg="add del mod">
          <ac:chgData name="rlaxorrms56@naver.com" userId="456d891c71748787" providerId="LiveId" clId="{FECA6E7A-ECC8-4956-BDF3-87E20F3669EF}" dt="2023-08-07T16:14:52.132" v="8377" actId="478"/>
          <ac:spMkLst>
            <pc:docMk/>
            <pc:sldMk cId="1927984375" sldId="312"/>
            <ac:spMk id="119" creationId="{B89AB52A-E266-425E-4728-CD0B360F9F3D}"/>
          </ac:spMkLst>
        </pc:spChg>
        <pc:spChg chg="add mod">
          <ac:chgData name="rlaxorrms56@naver.com" userId="456d891c71748787" providerId="LiveId" clId="{FECA6E7A-ECC8-4956-BDF3-87E20F3669EF}" dt="2023-08-07T16:15:04.855" v="8415" actId="1037"/>
          <ac:spMkLst>
            <pc:docMk/>
            <pc:sldMk cId="1927984375" sldId="312"/>
            <ac:spMk id="120" creationId="{944D9069-A7B9-670D-92EA-DA0702CB1B78}"/>
          </ac:spMkLst>
        </pc:spChg>
        <pc:grpChg chg="mod">
          <ac:chgData name="rlaxorrms56@naver.com" userId="456d891c71748787" providerId="LiveId" clId="{FECA6E7A-ECC8-4956-BDF3-87E20F3669EF}" dt="2023-08-07T15:49:49.429" v="7926" actId="1037"/>
          <ac:grpSpMkLst>
            <pc:docMk/>
            <pc:sldMk cId="1927984375" sldId="312"/>
            <ac:grpSpMk id="16" creationId="{14810E7D-78EC-49AA-8D81-17E31A34322F}"/>
          </ac:grpSpMkLst>
        </pc:grpChg>
        <pc:grpChg chg="add del mod">
          <ac:chgData name="rlaxorrms56@naver.com" userId="456d891c71748787" providerId="LiveId" clId="{FECA6E7A-ECC8-4956-BDF3-87E20F3669EF}" dt="2023-08-07T15:52:51.060" v="8115" actId="478"/>
          <ac:grpSpMkLst>
            <pc:docMk/>
            <pc:sldMk cId="1927984375" sldId="312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5:52:31.985" v="8089" actId="1037"/>
          <ac:grpSpMkLst>
            <pc:docMk/>
            <pc:sldMk cId="1927984375" sldId="312"/>
            <ac:grpSpMk id="28" creationId="{DFE4C390-5543-B28C-C6FB-AC765C635B85}"/>
          </ac:grpSpMkLst>
        </pc:grpChg>
        <pc:grpChg chg="add mod">
          <ac:chgData name="rlaxorrms56@naver.com" userId="456d891c71748787" providerId="LiveId" clId="{FECA6E7A-ECC8-4956-BDF3-87E20F3669EF}" dt="2023-08-07T15:52:57.948" v="8117" actId="1076"/>
          <ac:grpSpMkLst>
            <pc:docMk/>
            <pc:sldMk cId="1927984375" sldId="312"/>
            <ac:grpSpMk id="32" creationId="{FA0DF9F2-282F-49D9-714F-97A6E94831D8}"/>
          </ac:grpSpMkLst>
        </pc:grpChg>
        <pc:grpChg chg="add mod">
          <ac:chgData name="rlaxorrms56@naver.com" userId="456d891c71748787" providerId="LiveId" clId="{FECA6E7A-ECC8-4956-BDF3-87E20F3669EF}" dt="2023-08-07T15:53:04.980" v="8120" actId="1076"/>
          <ac:grpSpMkLst>
            <pc:docMk/>
            <pc:sldMk cId="1927984375" sldId="312"/>
            <ac:grpSpMk id="36" creationId="{B0C4C530-40B9-C756-D07E-E70AFA889A1C}"/>
          </ac:grpSpMkLst>
        </pc:grpChg>
        <pc:grpChg chg="add mod">
          <ac:chgData name="rlaxorrms56@naver.com" userId="456d891c71748787" providerId="LiveId" clId="{FECA6E7A-ECC8-4956-BDF3-87E20F3669EF}" dt="2023-08-07T15:53:58.187" v="8140" actId="1076"/>
          <ac:grpSpMkLst>
            <pc:docMk/>
            <pc:sldMk cId="1927984375" sldId="312"/>
            <ac:grpSpMk id="40" creationId="{7E2BA414-0B79-96EF-806F-CE68C362B2B9}"/>
          </ac:grpSpMkLst>
        </pc:grpChg>
        <pc:grpChg chg="add mod">
          <ac:chgData name="rlaxorrms56@naver.com" userId="456d891c71748787" providerId="LiveId" clId="{FECA6E7A-ECC8-4956-BDF3-87E20F3669EF}" dt="2023-08-07T15:53:38.372" v="8131" actId="1076"/>
          <ac:grpSpMkLst>
            <pc:docMk/>
            <pc:sldMk cId="1927984375" sldId="312"/>
            <ac:grpSpMk id="43" creationId="{31A6C4ED-E82A-3D0F-4A5A-52F11DA99633}"/>
          </ac:grpSpMkLst>
        </pc:grpChg>
        <pc:grpChg chg="add mod">
          <ac:chgData name="rlaxorrms56@naver.com" userId="456d891c71748787" providerId="LiveId" clId="{FECA6E7A-ECC8-4956-BDF3-87E20F3669EF}" dt="2023-08-07T15:53:42.451" v="8133" actId="1076"/>
          <ac:grpSpMkLst>
            <pc:docMk/>
            <pc:sldMk cId="1927984375" sldId="312"/>
            <ac:grpSpMk id="46" creationId="{182BBC05-D657-8E78-13BB-738221396E96}"/>
          </ac:grpSpMkLst>
        </pc:grpChg>
        <pc:grpChg chg="add mod">
          <ac:chgData name="rlaxorrms56@naver.com" userId="456d891c71748787" providerId="LiveId" clId="{FECA6E7A-ECC8-4956-BDF3-87E20F3669EF}" dt="2023-08-07T15:54:09.844" v="8149" actId="1035"/>
          <ac:grpSpMkLst>
            <pc:docMk/>
            <pc:sldMk cId="1927984375" sldId="312"/>
            <ac:grpSpMk id="49" creationId="{F2BFE7DC-2640-F5B7-B17C-4AF4FB72CE0B}"/>
          </ac:grpSpMkLst>
        </pc:grpChg>
        <pc:grpChg chg="add mod">
          <ac:chgData name="rlaxorrms56@naver.com" userId="456d891c71748787" providerId="LiveId" clId="{FECA6E7A-ECC8-4956-BDF3-87E20F3669EF}" dt="2023-08-07T15:53:50.894" v="8137" actId="1076"/>
          <ac:grpSpMkLst>
            <pc:docMk/>
            <pc:sldMk cId="1927984375" sldId="312"/>
            <ac:grpSpMk id="52" creationId="{18D2ED82-698A-59D7-3DC0-2019C5EE298E}"/>
          </ac:grpSpMkLst>
        </pc:grpChg>
        <pc:grpChg chg="add mod">
          <ac:chgData name="rlaxorrms56@naver.com" userId="456d891c71748787" providerId="LiveId" clId="{FECA6E7A-ECC8-4956-BDF3-87E20F3669EF}" dt="2023-08-07T15:53:55.682" v="8139" actId="1076"/>
          <ac:grpSpMkLst>
            <pc:docMk/>
            <pc:sldMk cId="1927984375" sldId="312"/>
            <ac:grpSpMk id="55" creationId="{37534BE9-5342-FE28-8FFA-AB0007D58690}"/>
          </ac:grpSpMkLst>
        </pc:grpChg>
        <pc:grpChg chg="add mod">
          <ac:chgData name="rlaxorrms56@naver.com" userId="456d891c71748787" providerId="LiveId" clId="{FECA6E7A-ECC8-4956-BDF3-87E20F3669EF}" dt="2023-08-07T15:54:02.892" v="8142" actId="1076"/>
          <ac:grpSpMkLst>
            <pc:docMk/>
            <pc:sldMk cId="1927984375" sldId="312"/>
            <ac:grpSpMk id="58" creationId="{63687E61-65F7-9107-5D7E-9724AF56AAA0}"/>
          </ac:grpSpMkLst>
        </pc:grpChg>
        <pc:grpChg chg="add mod">
          <ac:chgData name="rlaxorrms56@naver.com" userId="456d891c71748787" providerId="LiveId" clId="{FECA6E7A-ECC8-4956-BDF3-87E20F3669EF}" dt="2023-08-07T15:54:08.475" v="8147" actId="1036"/>
          <ac:grpSpMkLst>
            <pc:docMk/>
            <pc:sldMk cId="1927984375" sldId="312"/>
            <ac:grpSpMk id="61" creationId="{CA2CB682-CFE5-2BE6-AF69-6794B7C3DB91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65" creationId="{DDE4D16E-B144-23B1-736C-8DD1BDFC05B4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0" creationId="{85DACFEA-1748-EF29-9168-A337E93D0F39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3" creationId="{0700B0DD-4BB5-3E76-8F94-8ECB62952436}"/>
          </ac:grpSpMkLst>
        </pc:grpChg>
        <pc:grpChg chg="add mod">
          <ac:chgData name="rlaxorrms56@naver.com" userId="456d891c71748787" providerId="LiveId" clId="{FECA6E7A-ECC8-4956-BDF3-87E20F3669EF}" dt="2023-08-07T16:03:39.005" v="8197" actId="1076"/>
          <ac:grpSpMkLst>
            <pc:docMk/>
            <pc:sldMk cId="1927984375" sldId="312"/>
            <ac:grpSpMk id="80" creationId="{DDE6D3BA-B9AC-D464-012F-96DD84EE9F76}"/>
          </ac:grpSpMkLst>
        </pc:grpChg>
        <pc:grpChg chg="add del mod">
          <ac:chgData name="rlaxorrms56@naver.com" userId="456d891c71748787" providerId="LiveId" clId="{FECA6E7A-ECC8-4956-BDF3-87E20F3669EF}" dt="2023-08-07T16:04:19.280" v="8205" actId="478"/>
          <ac:grpSpMkLst>
            <pc:docMk/>
            <pc:sldMk cId="1927984375" sldId="312"/>
            <ac:grpSpMk id="84" creationId="{A0BBAC78-C7C9-A719-C656-5CB21CE432C6}"/>
          </ac:grpSpMkLst>
        </pc:grpChg>
        <pc:grpChg chg="add del mod">
          <ac:chgData name="rlaxorrms56@naver.com" userId="456d891c71748787" providerId="LiveId" clId="{FECA6E7A-ECC8-4956-BDF3-87E20F3669EF}" dt="2023-08-07T16:04:17.303" v="8204" actId="478"/>
          <ac:grpSpMkLst>
            <pc:docMk/>
            <pc:sldMk cId="1927984375" sldId="312"/>
            <ac:grpSpMk id="87" creationId="{287021BA-B080-16D0-3BBE-85B777A09412}"/>
          </ac:grpSpMkLst>
        </pc:grpChg>
        <pc:grpChg chg="add mod">
          <ac:chgData name="rlaxorrms56@naver.com" userId="456d891c71748787" providerId="LiveId" clId="{FECA6E7A-ECC8-4956-BDF3-87E20F3669EF}" dt="2023-08-07T16:07:35.877" v="8244" actId="1076"/>
          <ac:grpSpMkLst>
            <pc:docMk/>
            <pc:sldMk cId="1927984375" sldId="312"/>
            <ac:grpSpMk id="93" creationId="{8B02E1CE-FDDC-0AE3-C3FA-D25F5640752A}"/>
          </ac:grpSpMkLst>
        </pc:grpChg>
        <pc:grpChg chg="add del mod">
          <ac:chgData name="rlaxorrms56@naver.com" userId="456d891c71748787" providerId="LiveId" clId="{FECA6E7A-ECC8-4956-BDF3-87E20F3669EF}" dt="2023-08-07T16:07:01.929" v="8239" actId="478"/>
          <ac:grpSpMkLst>
            <pc:docMk/>
            <pc:sldMk cId="1927984375" sldId="312"/>
            <ac:grpSpMk id="98" creationId="{42C95C1C-F0E4-2928-1B6D-FC78C2EDB3F3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6" creationId="{5DE69DCF-3C0D-8CEA-B581-7F33A7ADA476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9" creationId="{E5AC9221-081D-72A1-036D-CCBC63382A8A}"/>
          </ac:grpSpMkLst>
        </pc:grpChg>
        <pc:graphicFrameChg chg="mod">
          <ac:chgData name="rlaxorrms56@naver.com" userId="456d891c71748787" providerId="LiveId" clId="{FECA6E7A-ECC8-4956-BDF3-87E20F3669EF}" dt="2023-08-07T15:49:49.429" v="7926" actId="1037"/>
          <ac:graphicFrameMkLst>
            <pc:docMk/>
            <pc:sldMk cId="1927984375" sldId="312"/>
            <ac:graphicFrameMk id="13" creationId="{74FF0B30-C231-4B3B-9978-0F67F3097390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5:52:37.166" v="8113" actId="1037"/>
          <ac:graphicFrameMkLst>
            <pc:docMk/>
            <pc:sldMk cId="1927984375" sldId="312"/>
            <ac:graphicFrameMk id="15" creationId="{3E4C0216-9598-8BFB-9D10-23E9BF3B06E0}"/>
          </ac:graphicFrameMkLst>
        </pc:graphicFrameChg>
        <pc:graphicFrameChg chg="add mod">
          <ac:chgData name="rlaxorrms56@naver.com" userId="456d891c71748787" providerId="LiveId" clId="{FECA6E7A-ECC8-4956-BDF3-87E20F3669EF}" dt="2023-08-07T15:52:31.985" v="8089" actId="1037"/>
          <ac:graphicFrameMkLst>
            <pc:docMk/>
            <pc:sldMk cId="1927984375" sldId="312"/>
            <ac:graphicFrameMk id="27" creationId="{2A49107B-6B28-6C9A-B8CE-498175197E4C}"/>
          </ac:graphicFrameMkLst>
        </pc:graphicFrameChg>
        <pc:graphicFrameChg chg="add mod">
          <ac:chgData name="rlaxorrms56@naver.com" userId="456d891c71748787" providerId="LiveId" clId="{FECA6E7A-ECC8-4956-BDF3-87E20F3669EF}" dt="2023-08-07T15:53:04.980" v="8120" actId="1076"/>
          <ac:graphicFrameMkLst>
            <pc:docMk/>
            <pc:sldMk cId="1927984375" sldId="312"/>
            <ac:graphicFrameMk id="35" creationId="{A3398A77-141A-2773-1252-C95E781C1BE4}"/>
          </ac:graphicFrameMkLst>
        </pc:graphicFrameChg>
        <pc:graphicFrameChg chg="add mod">
          <ac:chgData name="rlaxorrms56@naver.com" userId="456d891c71748787" providerId="LiveId" clId="{FECA6E7A-ECC8-4956-BDF3-87E20F3669EF}" dt="2023-08-07T15:54:36.780" v="8151" actId="1076"/>
          <ac:graphicFrameMkLst>
            <pc:docMk/>
            <pc:sldMk cId="1927984375" sldId="312"/>
            <ac:graphicFrameMk id="64" creationId="{DAB4C5E8-9A6C-EE70-5B6C-6C4E41E660A9}"/>
          </ac:graphicFrameMkLst>
        </pc:graphicFrameChg>
        <pc:graphicFrameChg chg="add mod">
          <ac:chgData name="rlaxorrms56@naver.com" userId="456d891c71748787" providerId="LiveId" clId="{FECA6E7A-ECC8-4956-BDF3-87E20F3669EF}" dt="2023-08-07T16:03:39.005" v="8197" actId="1076"/>
          <ac:graphicFrameMkLst>
            <pc:docMk/>
            <pc:sldMk cId="1927984375" sldId="312"/>
            <ac:graphicFrameMk id="79" creationId="{0D2FEEFA-2C92-D046-4FCB-885960E375A0}"/>
          </ac:graphicFrameMkLst>
        </pc:graphicFrameChg>
        <pc:graphicFrameChg chg="add mod">
          <ac:chgData name="rlaxorrms56@naver.com" userId="456d891c71748787" providerId="LiveId" clId="{FECA6E7A-ECC8-4956-BDF3-87E20F3669EF}" dt="2023-08-07T16:07:35.877" v="8244" actId="1076"/>
          <ac:graphicFrameMkLst>
            <pc:docMk/>
            <pc:sldMk cId="1927984375" sldId="312"/>
            <ac:graphicFrameMk id="92" creationId="{EF1358B3-7CAF-E372-EA36-BE221E1D2450}"/>
          </ac:graphicFrameMkLst>
        </pc:graphicFrameChg>
        <pc:graphicFrameChg chg="add del mod">
          <ac:chgData name="rlaxorrms56@naver.com" userId="456d891c71748787" providerId="LiveId" clId="{FECA6E7A-ECC8-4956-BDF3-87E20F3669EF}" dt="2023-08-07T16:07:01.929" v="8239" actId="478"/>
          <ac:graphicFrameMkLst>
            <pc:docMk/>
            <pc:sldMk cId="1927984375" sldId="312"/>
            <ac:graphicFrameMk id="97" creationId="{AC5AB6E3-9E80-F063-D262-3A02C7FBDDA2}"/>
          </ac:graphicFrameMkLst>
        </pc:graphicFrameChg>
        <pc:picChg chg="add del mod">
          <ac:chgData name="rlaxorrms56@naver.com" userId="456d891c71748787" providerId="LiveId" clId="{FECA6E7A-ECC8-4956-BDF3-87E20F3669EF}" dt="2023-08-07T15:16:20.671" v="6593" actId="478"/>
          <ac:picMkLst>
            <pc:docMk/>
            <pc:sldMk cId="1927984375" sldId="312"/>
            <ac:picMk id="2" creationId="{75AFFED2-0B99-6ED7-151A-805EDB41D99C}"/>
          </ac:picMkLst>
        </pc:picChg>
        <pc:picChg chg="add del mod">
          <ac:chgData name="rlaxorrms56@naver.com" userId="456d891c71748787" providerId="LiveId" clId="{FECA6E7A-ECC8-4956-BDF3-87E20F3669EF}" dt="2023-08-07T15:15:04.307" v="6592" actId="478"/>
          <ac:picMkLst>
            <pc:docMk/>
            <pc:sldMk cId="1927984375" sldId="312"/>
            <ac:picMk id="5" creationId="{6A9E602D-6C8B-F5CE-72C2-8C23793F5A62}"/>
          </ac:picMkLst>
        </pc:picChg>
        <pc:picChg chg="add del mod">
          <ac:chgData name="rlaxorrms56@naver.com" userId="456d891c71748787" providerId="LiveId" clId="{FECA6E7A-ECC8-4956-BDF3-87E20F3669EF}" dt="2023-08-07T15:18:07.576" v="6637" actId="478"/>
          <ac:picMkLst>
            <pc:docMk/>
            <pc:sldMk cId="1927984375" sldId="312"/>
            <ac:picMk id="7" creationId="{8BF8F3F4-298F-9D2F-D07B-10CAB9E4CD64}"/>
          </ac:picMkLst>
        </pc:picChg>
        <pc:picChg chg="add del mod">
          <ac:chgData name="rlaxorrms56@naver.com" userId="456d891c71748787" providerId="LiveId" clId="{FECA6E7A-ECC8-4956-BDF3-87E20F3669EF}" dt="2023-08-07T15:50:31.642" v="7972" actId="478"/>
          <ac:picMkLst>
            <pc:docMk/>
            <pc:sldMk cId="1927984375" sldId="312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5:20:03.005" v="6674" actId="478"/>
          <ac:picMkLst>
            <pc:docMk/>
            <pc:sldMk cId="1927984375" sldId="312"/>
            <ac:picMk id="12" creationId="{0B05DB2E-25B4-C047-CB19-6BDBE478C568}"/>
          </ac:picMkLst>
        </pc:picChg>
        <pc:picChg chg="add mod ord">
          <ac:chgData name="rlaxorrms56@naver.com" userId="456d891c71748787" providerId="LiveId" clId="{FECA6E7A-ECC8-4956-BDF3-87E20F3669EF}" dt="2023-08-07T15:53:17.884" v="8125" actId="1076"/>
          <ac:picMkLst>
            <pc:docMk/>
            <pc:sldMk cId="1927984375" sldId="312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5:49:17.020" v="7902" actId="1076"/>
          <ac:picMkLst>
            <pc:docMk/>
            <pc:sldMk cId="1927984375" sldId="312"/>
            <ac:picMk id="24" creationId="{5400BCD1-F574-FDC6-5F40-3D1658400CC4}"/>
          </ac:picMkLst>
        </pc:picChg>
        <pc:picChg chg="mod">
          <ac:chgData name="rlaxorrms56@naver.com" userId="456d891c71748787" providerId="LiveId" clId="{FECA6E7A-ECC8-4956-BDF3-87E20F3669EF}" dt="2023-08-07T15:52:13.468" v="8052"/>
          <ac:picMkLst>
            <pc:docMk/>
            <pc:sldMk cId="1927984375" sldId="312"/>
            <ac:picMk id="30" creationId="{90D5B36C-0949-E2EA-4A73-BBCFA7C875A5}"/>
          </ac:picMkLst>
        </pc:picChg>
        <pc:picChg chg="mod">
          <ac:chgData name="rlaxorrms56@naver.com" userId="456d891c71748787" providerId="LiveId" clId="{FECA6E7A-ECC8-4956-BDF3-87E20F3669EF}" dt="2023-08-07T15:52:53.530" v="8116"/>
          <ac:picMkLst>
            <pc:docMk/>
            <pc:sldMk cId="1927984375" sldId="312"/>
            <ac:picMk id="34" creationId="{769131E0-7AEC-5526-0A5A-92851371DDBB}"/>
          </ac:picMkLst>
        </pc:picChg>
        <pc:picChg chg="mod">
          <ac:chgData name="rlaxorrms56@naver.com" userId="456d891c71748787" providerId="LiveId" clId="{FECA6E7A-ECC8-4956-BDF3-87E20F3669EF}" dt="2023-08-07T15:53:01.928" v="8119"/>
          <ac:picMkLst>
            <pc:docMk/>
            <pc:sldMk cId="1927984375" sldId="312"/>
            <ac:picMk id="38" creationId="{D432C783-CB71-E71E-ACF9-A0C5FD2434AC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1" creationId="{F0F87793-E2DF-8BCA-C530-5950ECC8BFCA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2" creationId="{903345E9-E8C8-1AE7-F5C1-F7B1748834AA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4" creationId="{A64BD029-A67B-D77F-58BF-11FD5993337E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5" creationId="{5615AE8D-7117-9B09-AB65-1650B9D212E8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7" creationId="{102FDC58-F7F8-FA6A-2E1A-B1CAECB26BEB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8" creationId="{F589DC63-8728-F493-2680-7C04771E1596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0" creationId="{D70EE449-0725-E80A-BE33-B5211160E4E2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1" creationId="{F7BB3EA9-4DA6-80C0-0866-ACF7BD5CA8A8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3" creationId="{E8793F45-9ABF-8B4D-296B-CF0ADBF6F556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4" creationId="{3D5BE403-68FC-9BD7-132D-6648E2A04A86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6" creationId="{AF524C64-7E9E-0C08-24F9-2300F2D54021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7" creationId="{019869EB-7176-4BAE-31BA-8E973C7B2946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59" creationId="{AAF4C25F-364F-17B1-5A53-D835D6739AB0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60" creationId="{25A427E6-75E4-B1EE-69C8-2D871E6ABF64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2" creationId="{3A8E02FD-8210-B80E-A980-FBB2FC21D77D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3" creationId="{67A23E4D-9121-F62A-688D-5767265B568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67" creationId="{7DA5AA94-E7DD-E920-69F2-D75A08E67D87}"/>
          </ac:picMkLst>
        </pc:picChg>
        <pc:picChg chg="add del mod">
          <ac:chgData name="rlaxorrms56@naver.com" userId="456d891c71748787" providerId="LiveId" clId="{FECA6E7A-ECC8-4956-BDF3-87E20F3669EF}" dt="2023-08-07T15:54:39.408" v="8152" actId="478"/>
          <ac:picMkLst>
            <pc:docMk/>
            <pc:sldMk cId="1927984375" sldId="312"/>
            <ac:picMk id="69" creationId="{E5A986C0-B4C7-B2EB-FA37-8FEB4D54B99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1" creationId="{AA28CE45-4799-CB89-5B6C-A7871A2649AF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2" creationId="{9255261F-3CAD-0261-5E25-AC78321DB7F6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4" creationId="{143D3B05-5DE8-D92B-B6E0-8F40D3A5D501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5" creationId="{E86697F4-1EF1-BE7E-B4D5-39B921512DE3}"/>
          </ac:picMkLst>
        </pc:picChg>
        <pc:picChg chg="add mod">
          <ac:chgData name="rlaxorrms56@naver.com" userId="456d891c71748787" providerId="LiveId" clId="{FECA6E7A-ECC8-4956-BDF3-87E20F3669EF}" dt="2023-08-07T16:02:30.579" v="8195" actId="1076"/>
          <ac:picMkLst>
            <pc:docMk/>
            <pc:sldMk cId="1927984375" sldId="312"/>
            <ac:picMk id="78" creationId="{12098E9D-109C-1F17-FF66-80F2ED33B882}"/>
          </ac:picMkLst>
        </pc:picChg>
        <pc:picChg chg="mod">
          <ac:chgData name="rlaxorrms56@naver.com" userId="456d891c71748787" providerId="LiveId" clId="{FECA6E7A-ECC8-4956-BDF3-87E20F3669EF}" dt="2023-08-07T16:03:39.005" v="8197" actId="1076"/>
          <ac:picMkLst>
            <pc:docMk/>
            <pc:sldMk cId="1927984375" sldId="312"/>
            <ac:picMk id="82" creationId="{6A192914-F48E-5E1F-8F99-1AB0313597FB}"/>
          </ac:picMkLst>
        </pc:picChg>
        <pc:picChg chg="mod">
          <ac:chgData name="rlaxorrms56@naver.com" userId="456d891c71748787" providerId="LiveId" clId="{FECA6E7A-ECC8-4956-BDF3-87E20F3669EF}" dt="2023-08-07T16:04:42.334" v="8220" actId="29295"/>
          <ac:picMkLst>
            <pc:docMk/>
            <pc:sldMk cId="1927984375" sldId="312"/>
            <ac:picMk id="85" creationId="{901991E0-F84F-EB52-FE43-6E8793F89AA2}"/>
          </ac:picMkLst>
        </pc:picChg>
        <pc:picChg chg="del mod">
          <ac:chgData name="rlaxorrms56@naver.com" userId="456d891c71748787" providerId="LiveId" clId="{FECA6E7A-ECC8-4956-BDF3-87E20F3669EF}" dt="2023-08-07T16:04:19.280" v="8205" actId="478"/>
          <ac:picMkLst>
            <pc:docMk/>
            <pc:sldMk cId="1927984375" sldId="312"/>
            <ac:picMk id="86" creationId="{9482626A-90FE-0F04-620D-136395AA13E0}"/>
          </ac:picMkLst>
        </pc:picChg>
        <pc:picChg chg="mod">
          <ac:chgData name="rlaxorrms56@naver.com" userId="456d891c71748787" providerId="LiveId" clId="{FECA6E7A-ECC8-4956-BDF3-87E20F3669EF}" dt="2023-08-07T16:04:38.472" v="8218" actId="29295"/>
          <ac:picMkLst>
            <pc:docMk/>
            <pc:sldMk cId="1927984375" sldId="312"/>
            <ac:picMk id="88" creationId="{52DD3A82-22FB-7399-CBB4-F14BACDA8272}"/>
          </ac:picMkLst>
        </pc:picChg>
        <pc:picChg chg="del mod">
          <ac:chgData name="rlaxorrms56@naver.com" userId="456d891c71748787" providerId="LiveId" clId="{FECA6E7A-ECC8-4956-BDF3-87E20F3669EF}" dt="2023-08-07T16:04:17.303" v="8204" actId="478"/>
          <ac:picMkLst>
            <pc:docMk/>
            <pc:sldMk cId="1927984375" sldId="312"/>
            <ac:picMk id="89" creationId="{AD0511F7-F068-C787-10CF-FF5B08DFAB1A}"/>
          </ac:picMkLst>
        </pc:picChg>
        <pc:picChg chg="mod">
          <ac:chgData name="rlaxorrms56@naver.com" userId="456d891c71748787" providerId="LiveId" clId="{FECA6E7A-ECC8-4956-BDF3-87E20F3669EF}" dt="2023-08-07T16:05:38.350" v="8228"/>
          <ac:picMkLst>
            <pc:docMk/>
            <pc:sldMk cId="1927984375" sldId="312"/>
            <ac:picMk id="95" creationId="{347CCB67-EB19-6891-A402-6964F6642B3A}"/>
          </ac:picMkLst>
        </pc:picChg>
        <pc:picChg chg="mod">
          <ac:chgData name="rlaxorrms56@naver.com" userId="456d891c71748787" providerId="LiveId" clId="{FECA6E7A-ECC8-4956-BDF3-87E20F3669EF}" dt="2023-08-07T16:06:29.132" v="8234"/>
          <ac:picMkLst>
            <pc:docMk/>
            <pc:sldMk cId="1927984375" sldId="312"/>
            <ac:picMk id="100" creationId="{B7062358-290B-1B19-3366-56E85C783E97}"/>
          </ac:picMkLst>
        </pc:picChg>
        <pc:picChg chg="add del mod">
          <ac:chgData name="rlaxorrms56@naver.com" userId="456d891c71748787" providerId="LiveId" clId="{FECA6E7A-ECC8-4956-BDF3-87E20F3669EF}" dt="2023-08-07T16:06:52.352" v="8238" actId="478"/>
          <ac:picMkLst>
            <pc:docMk/>
            <pc:sldMk cId="1927984375" sldId="312"/>
            <ac:picMk id="102" creationId="{23205698-D32E-E0E7-0728-1254E0815998}"/>
          </ac:picMkLst>
        </pc:picChg>
        <pc:picChg chg="add del mod">
          <ac:chgData name="rlaxorrms56@naver.com" userId="456d891c71748787" providerId="LiveId" clId="{FECA6E7A-ECC8-4956-BDF3-87E20F3669EF}" dt="2023-08-07T16:08:51.207" v="8288" actId="478"/>
          <ac:picMkLst>
            <pc:docMk/>
            <pc:sldMk cId="1927984375" sldId="312"/>
            <ac:picMk id="103" creationId="{716947BD-2D31-4ABC-AC08-304B0A0657A9}"/>
          </ac:picMkLst>
        </pc:picChg>
        <pc:picChg chg="add mod">
          <ac:chgData name="rlaxorrms56@naver.com" userId="456d891c71748787" providerId="LiveId" clId="{FECA6E7A-ECC8-4956-BDF3-87E20F3669EF}" dt="2023-08-07T16:15:01.010" v="8404" actId="1038"/>
          <ac:picMkLst>
            <pc:docMk/>
            <pc:sldMk cId="1927984375" sldId="312"/>
            <ac:picMk id="105" creationId="{BB3B19F5-8855-E5D0-508B-F2520F58F0B8}"/>
          </ac:picMkLst>
        </pc:picChg>
        <pc:picChg chg="mod">
          <ac:chgData name="rlaxorrms56@naver.com" userId="456d891c71748787" providerId="LiveId" clId="{FECA6E7A-ECC8-4956-BDF3-87E20F3669EF}" dt="2023-08-07T16:09:31.866" v="8298"/>
          <ac:picMkLst>
            <pc:docMk/>
            <pc:sldMk cId="1927984375" sldId="312"/>
            <ac:picMk id="108" creationId="{F430F7DC-BFBA-38EB-E12B-2C887DAD56BC}"/>
          </ac:picMkLst>
        </pc:picChg>
        <pc:picChg chg="mod">
          <ac:chgData name="rlaxorrms56@naver.com" userId="456d891c71748787" providerId="LiveId" clId="{FECA6E7A-ECC8-4956-BDF3-87E20F3669EF}" dt="2023-08-07T16:12:15.007" v="8318"/>
          <ac:picMkLst>
            <pc:docMk/>
            <pc:sldMk cId="1927984375" sldId="312"/>
            <ac:picMk id="111" creationId="{2EED1D43-4E5A-29EC-596F-1035172D4AE8}"/>
          </ac:picMkLst>
        </pc:picChg>
        <pc:picChg chg="add mod">
          <ac:chgData name="rlaxorrms56@naver.com" userId="456d891c71748787" providerId="LiveId" clId="{FECA6E7A-ECC8-4956-BDF3-87E20F3669EF}" dt="2023-08-07T16:02:12.083" v="8189" actId="1076"/>
          <ac:picMkLst>
            <pc:docMk/>
            <pc:sldMk cId="1927984375" sldId="312"/>
            <ac:picMk id="1026" creationId="{414AEA96-3E87-0C2A-6CEB-355D2BE95C76}"/>
          </ac:picMkLst>
        </pc:picChg>
      </pc:sldChg>
      <pc:sldChg chg="modSp add del mod">
        <pc:chgData name="rlaxorrms56@naver.com" userId="456d891c71748787" providerId="LiveId" clId="{FECA6E7A-ECC8-4956-BDF3-87E20F3669EF}" dt="2023-08-06T19:41:55.049" v="5005" actId="47"/>
        <pc:sldMkLst>
          <pc:docMk/>
          <pc:sldMk cId="2274674873" sldId="312"/>
        </pc:sldMkLst>
        <pc:spChg chg="mod">
          <ac:chgData name="rlaxorrms56@naver.com" userId="456d891c71748787" providerId="LiveId" clId="{FECA6E7A-ECC8-4956-BDF3-87E20F3669EF}" dt="2023-08-06T19:21:34.894" v="4519" actId="1076"/>
          <ac:spMkLst>
            <pc:docMk/>
            <pc:sldMk cId="2274674873" sldId="312"/>
            <ac:spMk id="2" creationId="{00E9DD39-E3E8-F104-5344-FA3171744B88}"/>
          </ac:spMkLst>
        </pc:spChg>
        <pc:spChg chg="mod">
          <ac:chgData name="rlaxorrms56@naver.com" userId="456d891c71748787" providerId="LiveId" clId="{FECA6E7A-ECC8-4956-BDF3-87E20F3669EF}" dt="2023-08-06T19:21:32.769" v="4518" actId="20577"/>
          <ac:spMkLst>
            <pc:docMk/>
            <pc:sldMk cId="2274674873" sldId="312"/>
            <ac:spMk id="21" creationId="{5021BF69-EADB-4E99-99EC-BCDE9C3EAC8C}"/>
          </ac:spMkLst>
        </pc:spChg>
      </pc:sldChg>
      <pc:sldChg chg="ord">
        <pc:chgData name="rlaxorrms56@naver.com" userId="456d891c71748787" providerId="LiveId" clId="{FECA6E7A-ECC8-4956-BDF3-87E20F3669EF}" dt="2023-08-07T15:25:14.673" v="6964"/>
        <pc:sldMkLst>
          <pc:docMk/>
          <pc:sldMk cId="2568551920" sldId="313"/>
        </pc:sldMkLst>
      </pc:sldChg>
      <pc:sldChg chg="addSp delSp modSp add mod">
        <pc:chgData name="rlaxorrms56@naver.com" userId="456d891c71748787" providerId="LiveId" clId="{FECA6E7A-ECC8-4956-BDF3-87E20F3669EF}" dt="2023-08-07T15:44:04.137" v="7656" actId="1036"/>
        <pc:sldMkLst>
          <pc:docMk/>
          <pc:sldMk cId="1534177847" sldId="314"/>
        </pc:sldMkLst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3" creationId="{843D0C9C-C8A2-51E5-6411-61F577D3188D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4" creationId="{D0B1753F-5525-74A9-DC10-3108027655B9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5" creationId="{05F3B895-F79A-E0AF-F1F8-D9068568FD34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6" creationId="{D0DE6E0E-0116-1BDD-6585-7468923BC91B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7" creationId="{69BD6445-A569-C8FF-523D-E70911C54AEC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8" creationId="{12ED1D55-96F9-EDA9-DE32-4EAE3419CC58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9" creationId="{C9654B89-E086-BCCD-2DC7-F69D2965F73F}"/>
          </ac:spMkLst>
        </pc:spChg>
        <pc:spChg chg="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2" creationId="{AC8042AE-C891-4A35-4358-03085BA9A4C2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4" creationId="{66F802C6-D3C5-5A03-6BA3-6D0DB8AB3EC6}"/>
          </ac:spMkLst>
        </pc:spChg>
        <pc:spChg chg="mod">
          <ac:chgData name="rlaxorrms56@naver.com" userId="456d891c71748787" providerId="LiveId" clId="{FECA6E7A-ECC8-4956-BDF3-87E20F3669EF}" dt="2023-08-07T15:33:23.752" v="7338" actId="20577"/>
          <ac:spMkLst>
            <pc:docMk/>
            <pc:sldMk cId="1534177847" sldId="314"/>
            <ac:spMk id="21" creationId="{5021BF69-EADB-4E99-99EC-BCDE9C3EAC8C}"/>
          </ac:spMkLst>
        </pc:spChg>
        <pc:grpChg chg="add mod">
          <ac:chgData name="rlaxorrms56@naver.com" userId="456d891c71748787" providerId="LiveId" clId="{FECA6E7A-ECC8-4956-BDF3-87E20F3669EF}" dt="2023-08-07T15:44:04.137" v="7656" actId="1036"/>
          <ac:grpSpMkLst>
            <pc:docMk/>
            <pc:sldMk cId="1534177847" sldId="314"/>
            <ac:grpSpMk id="11" creationId="{C627A262-3AB4-E89D-8579-E2353F192EF2}"/>
          </ac:grpSpMkLst>
        </pc:grpChg>
        <pc:graphicFrameChg chg="add mod modGraphic">
          <ac:chgData name="rlaxorrms56@naver.com" userId="456d891c71748787" providerId="LiveId" clId="{FECA6E7A-ECC8-4956-BDF3-87E20F3669EF}" dt="2023-08-07T15:43:59.705" v="7633" actId="1036"/>
          <ac:graphicFrameMkLst>
            <pc:docMk/>
            <pc:sldMk cId="1534177847" sldId="314"/>
            <ac:graphicFrameMk id="2" creationId="{99AE55DB-0A3A-2607-57F2-323844DF053F}"/>
          </ac:graphicFrameMkLst>
        </pc:graphicFrameChg>
        <pc:picChg chg="add 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0" creationId="{F0FC9FA7-D28B-F892-7F34-63E06FADA76F}"/>
          </ac:picMkLst>
        </pc:picChg>
        <pc:picChg chg="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3" creationId="{680A5A51-A80D-84CE-2341-2FD1D6E00605}"/>
          </ac:picMkLst>
        </pc:picChg>
      </pc:sldChg>
      <pc:sldChg chg="addSp delSp modSp add mod">
        <pc:chgData name="rlaxorrms56@naver.com" userId="456d891c71748787" providerId="LiveId" clId="{FECA6E7A-ECC8-4956-BDF3-87E20F3669EF}" dt="2023-08-07T16:42:09.716" v="9572" actId="207"/>
        <pc:sldMkLst>
          <pc:docMk/>
          <pc:sldMk cId="4106022735" sldId="315"/>
        </pc:sldMkLst>
        <pc:spChg chg="add 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2" creationId="{760CFA9B-D0BB-16C0-445C-C4BB2C62C557}"/>
          </ac:spMkLst>
        </pc:spChg>
        <pc:spChg chg="mod">
          <ac:chgData name="rlaxorrms56@naver.com" userId="456d891c71748787" providerId="LiveId" clId="{FECA6E7A-ECC8-4956-BDF3-87E20F3669EF}" dt="2023-08-07T16:42:09.716" v="9572" actId="207"/>
          <ac:spMkLst>
            <pc:docMk/>
            <pc:sldMk cId="4106022735" sldId="315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6:31:43.063" v="8930" actId="478"/>
          <ac:spMkLst>
            <pc:docMk/>
            <pc:sldMk cId="4106022735" sldId="315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16:55.563" v="8481" actId="478"/>
          <ac:spMkLst>
            <pc:docMk/>
            <pc:sldMk cId="4106022735" sldId="315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31:20.916" v="8902" actId="20577"/>
          <ac:spMkLst>
            <pc:docMk/>
            <pc:sldMk cId="4106022735" sldId="315"/>
            <ac:spMk id="21" creationId="{5021BF69-EADB-4E99-99EC-BCDE9C3EAC8C}"/>
          </ac:spMkLst>
        </pc:s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22" creationId="{687BAE9A-412C-95C7-8A01-5947B0CEEB36}"/>
          </ac:grpSpMkLst>
        </pc:grp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8" creationId="{6298D6CF-5000-FFA0-FF27-F8C2259D15B7}"/>
          </ac:picMkLst>
        </pc:pic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14" creationId="{A7874D76-0F64-F171-799F-8159830C4A62}"/>
          </ac:picMkLst>
        </pc:picChg>
      </pc:sldChg>
      <pc:sldChg chg="addSp delSp modSp add mod delAnim">
        <pc:chgData name="rlaxorrms56@naver.com" userId="456d891c71748787" providerId="LiveId" clId="{FECA6E7A-ECC8-4956-BDF3-87E20F3669EF}" dt="2023-08-07T17:20:17.081" v="10547" actId="478"/>
        <pc:sldMkLst>
          <pc:docMk/>
          <pc:sldMk cId="3785947959" sldId="316"/>
        </pc:sldMkLst>
        <pc:spChg chg="mod">
          <ac:chgData name="rlaxorrms56@naver.com" userId="456d891c71748787" providerId="LiveId" clId="{FECA6E7A-ECC8-4956-BDF3-87E20F3669EF}" dt="2023-08-07T17:06:23.075" v="10546" actId="207"/>
          <ac:spMkLst>
            <pc:docMk/>
            <pc:sldMk cId="3785947959" sldId="316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7:20:17.081" v="10547" actId="478"/>
          <ac:spMkLst>
            <pc:docMk/>
            <pc:sldMk cId="3785947959" sldId="316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4:03.025" v="9620" actId="1076"/>
          <ac:spMkLst>
            <pc:docMk/>
            <pc:sldMk cId="3785947959" sldId="316"/>
            <ac:spMk id="6" creationId="{F8E07A64-9CE2-6B69-912C-C7F7D46089DF}"/>
          </ac:spMkLst>
        </pc:spChg>
        <pc:spChg chg="add del mod">
          <ac:chgData name="rlaxorrms56@naver.com" userId="456d891c71748787" providerId="LiveId" clId="{FECA6E7A-ECC8-4956-BDF3-87E20F3669EF}" dt="2023-08-07T16:21:05.062" v="8559" actId="478"/>
          <ac:spMkLst>
            <pc:docMk/>
            <pc:sldMk cId="3785947959" sldId="316"/>
            <ac:spMk id="9" creationId="{AFB6A16B-8CDB-2650-20C4-63F793248B23}"/>
          </ac:spMkLst>
        </pc:spChg>
        <pc:spChg chg="del">
          <ac:chgData name="rlaxorrms56@naver.com" userId="456d891c71748787" providerId="LiveId" clId="{FECA6E7A-ECC8-4956-BDF3-87E20F3669EF}" dt="2023-08-07T16:20:23.683" v="8551" actId="478"/>
          <ac:spMkLst>
            <pc:docMk/>
            <pc:sldMk cId="3785947959" sldId="316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20:26.387" v="8552" actId="478"/>
          <ac:spMkLst>
            <pc:docMk/>
            <pc:sldMk cId="3785947959" sldId="316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16:39.686" v="8480" actId="20577"/>
          <ac:spMkLst>
            <pc:docMk/>
            <pc:sldMk cId="3785947959" sldId="316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7T16:58:23.879" v="10388" actId="478"/>
          <ac:spMkLst>
            <pc:docMk/>
            <pc:sldMk cId="3785947959" sldId="316"/>
            <ac:spMk id="25" creationId="{4A034DF9-EF76-8A7D-33E9-A3C261056335}"/>
          </ac:spMkLst>
        </pc:spChg>
        <pc:spChg chg="add del mod">
          <ac:chgData name="rlaxorrms56@naver.com" userId="456d891c71748787" providerId="LiveId" clId="{FECA6E7A-ECC8-4956-BDF3-87E20F3669EF}" dt="2023-08-07T16:58:51.289" v="10390" actId="478"/>
          <ac:spMkLst>
            <pc:docMk/>
            <pc:sldMk cId="3785947959" sldId="316"/>
            <ac:spMk id="26" creationId="{5C0CCF95-0A6B-ADCA-7BBB-FA4AE0B6072A}"/>
          </ac:spMkLst>
        </pc:spChg>
        <pc:spChg chg="add mod">
          <ac:chgData name="rlaxorrms56@naver.com" userId="456d891c71748787" providerId="LiveId" clId="{FECA6E7A-ECC8-4956-BDF3-87E20F3669EF}" dt="2023-08-07T17:00:49.064" v="10410" actId="20577"/>
          <ac:spMkLst>
            <pc:docMk/>
            <pc:sldMk cId="3785947959" sldId="316"/>
            <ac:spMk id="46" creationId="{2BFF4A35-D709-B28E-8834-916C522F0040}"/>
          </ac:spMkLst>
        </pc:spChg>
        <pc:spChg chg="add del mod">
          <ac:chgData name="rlaxorrms56@naver.com" userId="456d891c71748787" providerId="LiveId" clId="{FECA6E7A-ECC8-4956-BDF3-87E20F3669EF}" dt="2023-08-07T16:58:46.039" v="10389" actId="478"/>
          <ac:spMkLst>
            <pc:docMk/>
            <pc:sldMk cId="3785947959" sldId="316"/>
            <ac:spMk id="47" creationId="{B626A22B-A28C-B13C-B67E-C86CE72887D8}"/>
          </ac:spMkLst>
        </pc:spChg>
        <pc:spChg chg="add mod">
          <ac:chgData name="rlaxorrms56@naver.com" userId="456d891c71748787" providerId="LiveId" clId="{FECA6E7A-ECC8-4956-BDF3-87E20F3669EF}" dt="2023-08-07T17:00:54.092" v="10418" actId="20577"/>
          <ac:spMkLst>
            <pc:docMk/>
            <pc:sldMk cId="3785947959" sldId="316"/>
            <ac:spMk id="48" creationId="{CAAF46CA-D3DD-17EB-C246-E0FA9A141101}"/>
          </ac:spMkLst>
        </pc:spChg>
        <pc:spChg chg="add mod">
          <ac:chgData name="rlaxorrms56@naver.com" userId="456d891c71748787" providerId="LiveId" clId="{FECA6E7A-ECC8-4956-BDF3-87E20F3669EF}" dt="2023-08-07T17:00:54.958" v="10419" actId="20577"/>
          <ac:spMkLst>
            <pc:docMk/>
            <pc:sldMk cId="3785947959" sldId="316"/>
            <ac:spMk id="49" creationId="{DD0D432A-10B9-BCC1-F2D1-E1B7DD84BE53}"/>
          </ac:spMkLst>
        </pc:spChg>
        <pc:spChg chg="add mod">
          <ac:chgData name="rlaxorrms56@naver.com" userId="456d891c71748787" providerId="LiveId" clId="{FECA6E7A-ECC8-4956-BDF3-87E20F3669EF}" dt="2023-08-07T17:00:55.962" v="10420" actId="20577"/>
          <ac:spMkLst>
            <pc:docMk/>
            <pc:sldMk cId="3785947959" sldId="316"/>
            <ac:spMk id="50" creationId="{E9FDEC47-3500-0360-94C9-936478C62D5E}"/>
          </ac:spMkLst>
        </pc:spChg>
        <pc:spChg chg="add mod">
          <ac:chgData name="rlaxorrms56@naver.com" userId="456d891c71748787" providerId="LiveId" clId="{FECA6E7A-ECC8-4956-BDF3-87E20F3669EF}" dt="2023-08-07T17:00:56.968" v="10421" actId="20577"/>
          <ac:spMkLst>
            <pc:docMk/>
            <pc:sldMk cId="3785947959" sldId="316"/>
            <ac:spMk id="51" creationId="{997F040C-0574-46DE-E4A7-D4764DD1531B}"/>
          </ac:spMkLst>
        </pc:spChg>
        <pc:spChg chg="add mod">
          <ac:chgData name="rlaxorrms56@naver.com" userId="456d891c71748787" providerId="LiveId" clId="{FECA6E7A-ECC8-4956-BDF3-87E20F3669EF}" dt="2023-08-07T17:00:53.206" v="10417" actId="20577"/>
          <ac:spMkLst>
            <pc:docMk/>
            <pc:sldMk cId="3785947959" sldId="316"/>
            <ac:spMk id="52" creationId="{D52C7DEC-4401-D96E-3556-BF285F76D779}"/>
          </ac:spMkLst>
        </pc:spChg>
        <pc:spChg chg="add mod">
          <ac:chgData name="rlaxorrms56@naver.com" userId="456d891c71748787" providerId="LiveId" clId="{FECA6E7A-ECC8-4956-BDF3-87E20F3669EF}" dt="2023-08-07T17:00:50.525" v="10413" actId="20577"/>
          <ac:spMkLst>
            <pc:docMk/>
            <pc:sldMk cId="3785947959" sldId="316"/>
            <ac:spMk id="53" creationId="{9E49348B-8230-8E04-1E37-BBADBA275376}"/>
          </ac:spMkLst>
        </pc:spChg>
        <pc:spChg chg="add mod">
          <ac:chgData name="rlaxorrms56@naver.com" userId="456d891c71748787" providerId="LiveId" clId="{FECA6E7A-ECC8-4956-BDF3-87E20F3669EF}" dt="2023-08-07T17:00:52.346" v="10416" actId="20577"/>
          <ac:spMkLst>
            <pc:docMk/>
            <pc:sldMk cId="3785947959" sldId="316"/>
            <ac:spMk id="54" creationId="{03F04447-B7BF-9E4E-0D44-23FBB72035BD}"/>
          </ac:spMkLst>
        </pc:spChg>
        <pc:spChg chg="add mod">
          <ac:chgData name="rlaxorrms56@naver.com" userId="456d891c71748787" providerId="LiveId" clId="{FECA6E7A-ECC8-4956-BDF3-87E20F3669EF}" dt="2023-08-07T17:00:47.677" v="10407" actId="20577"/>
          <ac:spMkLst>
            <pc:docMk/>
            <pc:sldMk cId="3785947959" sldId="316"/>
            <ac:spMk id="55" creationId="{6D97D220-6387-D389-B1D6-0E7FE72A3DF5}"/>
          </ac:spMkLst>
        </pc:s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5" creationId="{49782573-8AB7-E697-E27A-8D2316163BB4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27" creationId="{A52897E4-8C0B-649D-6DCF-DAD83F15C74F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0" creationId="{695A9187-5130-EABA-2E9E-AF4B57AD606A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3" creationId="{F0F30DAC-F1B6-E7AC-493B-27818C50F1D2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6" creationId="{056A2637-0151-2355-FAD2-87A8022ED562}"/>
          </ac:grpSpMkLst>
        </pc:grpChg>
        <pc:grpChg chg="add del mod">
          <ac:chgData name="rlaxorrms56@naver.com" userId="456d891c71748787" providerId="LiveId" clId="{FECA6E7A-ECC8-4956-BDF3-87E20F3669EF}" dt="2023-08-07T16:42:54.613" v="9589" actId="478"/>
          <ac:grpSpMkLst>
            <pc:docMk/>
            <pc:sldMk cId="3785947959" sldId="316"/>
            <ac:grpSpMk id="39" creationId="{F47DC46D-245C-9BD7-45A5-90F1CD3985A3}"/>
          </ac:grpSpMkLst>
        </pc:grpChg>
        <pc:graphicFrameChg chg="add mod modGraphic">
          <ac:chgData name="rlaxorrms56@naver.com" userId="456d891c71748787" providerId="LiveId" clId="{FECA6E7A-ECC8-4956-BDF3-87E20F3669EF}" dt="2023-08-07T16:44:03.025" v="9620" actId="1076"/>
          <ac:graphicFrameMkLst>
            <pc:docMk/>
            <pc:sldMk cId="3785947959" sldId="316"/>
            <ac:graphicFrameMk id="2" creationId="{17B7F73B-6E1E-E1CA-B866-5C230E8F264A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7" creationId="{D96E90BF-474D-317C-56D6-7891D3F6DB10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6:20:52.403" v="8556" actId="478"/>
          <ac:picMkLst>
            <pc:docMk/>
            <pc:sldMk cId="3785947959" sldId="316"/>
            <ac:picMk id="11" creationId="{F52FB864-922A-776A-6ADB-9A5D60F9A9BA}"/>
          </ac:picMkLst>
        </pc:picChg>
        <pc:picChg chg="add del mod">
          <ac:chgData name="rlaxorrms56@naver.com" userId="456d891c71748787" providerId="LiveId" clId="{FECA6E7A-ECC8-4956-BDF3-87E20F3669EF}" dt="2023-08-07T16:20:51.872" v="8555" actId="478"/>
          <ac:picMkLst>
            <pc:docMk/>
            <pc:sldMk cId="3785947959" sldId="316"/>
            <ac:picMk id="12" creationId="{14316DCA-C914-BAB9-DD76-2D1F335AB406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8" creationId="{6FF4AE45-79C5-B3DF-5F95-0DA906CBBD0D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9" creationId="{42B580E1-C6D2-6F8F-7DFE-5C8A04877B0F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1" creationId="{A9A931B4-A642-CA28-B844-DCC78DD8C0B9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2" creationId="{808424B2-CA7B-4F48-62C6-58B4A24CD358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4" creationId="{CBFE96F3-2853-E9E5-BCE7-7C9EA92542B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5" creationId="{BAA0607B-123B-59A7-D543-B79ABF66BA2C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7" creationId="{6F530F79-05C1-7DAE-7161-1C7A89C535E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8" creationId="{D605111B-7DD2-3017-755C-C3BACB6ADAAE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0" creationId="{9EB2BD5B-FFBF-57D5-09BF-37E8C21ACF7D}"/>
          </ac:picMkLst>
        </pc:picChg>
        <pc:picChg chg="del mod">
          <ac:chgData name="rlaxorrms56@naver.com" userId="456d891c71748787" providerId="LiveId" clId="{FECA6E7A-ECC8-4956-BDF3-87E20F3669EF}" dt="2023-08-07T16:42:54.613" v="9589" actId="478"/>
          <ac:picMkLst>
            <pc:docMk/>
            <pc:sldMk cId="3785947959" sldId="316"/>
            <ac:picMk id="41" creationId="{25D7664B-16A0-F4CC-F224-58094337AEB2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2" creationId="{EB658171-39E4-8AF0-3B5D-F5D5AF948D83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3" creationId="{EE928B0E-52D6-B42C-0150-160CFAA006D1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4" creationId="{6E728D68-9946-336B-A015-815CF242E948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5" creationId="{4DA5CEDE-3DFA-D26A-5A92-E6C235BD5DEE}"/>
          </ac:picMkLst>
        </pc:picChg>
      </pc:sldChg>
      <pc:sldChg chg="modSp add mod">
        <pc:chgData name="rlaxorrms56@naver.com" userId="456d891c71748787" providerId="LiveId" clId="{FECA6E7A-ECC8-4956-BDF3-87E20F3669EF}" dt="2023-08-07T16:47:31.101" v="9828" actId="403"/>
        <pc:sldMkLst>
          <pc:docMk/>
          <pc:sldMk cId="2312588931" sldId="317"/>
        </pc:sldMkLst>
        <pc:graphicFrameChg chg="modGraphic">
          <ac:chgData name="rlaxorrms56@naver.com" userId="456d891c71748787" providerId="LiveId" clId="{FECA6E7A-ECC8-4956-BDF3-87E20F3669EF}" dt="2023-08-07T16:47:31.101" v="9828" actId="403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06:53.288" v="11829" actId="1038"/>
        <pc:sldMkLst>
          <pc:docMk/>
          <pc:sldMk cId="3121539679" sldId="318"/>
        </pc:sldMkLst>
        <pc:spChg chg="add 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4" creationId="{D94EE2C2-3F5C-417C-15FC-2FA3EDA968D4}"/>
          </ac:spMkLst>
        </pc:spChg>
        <pc:spChg chg="add mod">
          <ac:chgData name="rlaxorrms56@naver.com" userId="456d891c71748787" providerId="LiveId" clId="{FECA6E7A-ECC8-4956-BDF3-87E20F3669EF}" dt="2023-08-07T18:05:38.535" v="11786" actId="20577"/>
          <ac:spMkLst>
            <pc:docMk/>
            <pc:sldMk cId="3121539679" sldId="318"/>
            <ac:spMk id="10" creationId="{302EBC38-218E-26BF-CEF2-C4193422EAD1}"/>
          </ac:spMkLst>
        </pc:spChg>
        <pc:spChg chg="add mod">
          <ac:chgData name="rlaxorrms56@naver.com" userId="456d891c71748787" providerId="LiveId" clId="{FECA6E7A-ECC8-4956-BDF3-87E20F3669EF}" dt="2023-08-07T18:01:39.734" v="11748" actId="1038"/>
          <ac:spMkLst>
            <pc:docMk/>
            <pc:sldMk cId="3121539679" sldId="318"/>
            <ac:spMk id="12" creationId="{469AF818-7229-0FFE-0D33-1DAE535123C7}"/>
          </ac:spMkLst>
        </pc:spChg>
        <pc:spChg chg="add mod">
          <ac:chgData name="rlaxorrms56@naver.com" userId="456d891c71748787" providerId="LiveId" clId="{FECA6E7A-ECC8-4956-BDF3-87E20F3669EF}" dt="2023-08-07T18:05:47.335" v="11812" actId="20577"/>
          <ac:spMkLst>
            <pc:docMk/>
            <pc:sldMk cId="3121539679" sldId="318"/>
            <ac:spMk id="14" creationId="{AC905605-56AD-B921-3CD5-A512FB74B342}"/>
          </ac:spMkLst>
        </pc:spChg>
        <pc:spChg chg="mod">
          <ac:chgData name="rlaxorrms56@naver.com" userId="456d891c71748787" providerId="LiveId" clId="{FECA6E7A-ECC8-4956-BDF3-87E20F3669EF}" dt="2023-08-07T16:49:28.498" v="10001" actId="20577"/>
          <ac:spMkLst>
            <pc:docMk/>
            <pc:sldMk cId="3121539679" sldId="318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54" creationId="{F7446D65-720C-7806-6F6B-D5F08D6877AE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59" creationId="{A7C3936B-47E1-4173-8EC2-231AF5104632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0" creationId="{C4F1D328-DAA1-4C4A-B0E5-5864AE3364C4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1" creationId="{CF7FA19C-E964-4DBB-B97D-7971DD6578C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86" creationId="{D11AC682-C248-47F8-BEAC-AE7180D7C3F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90" creationId="{DF3AC9CA-7EEA-44BF-A978-2C9AD063E79E}"/>
          </ac:spMkLst>
        </pc:spChg>
        <pc:grpChg chg="add del 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0" creationId="{72205928-1D26-4508-B881-9E48CB6669FC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1" creationId="{A0FF02A4-0A79-4340-8948-96148FA64065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2" creationId="{37207A76-D5BD-4F3E-B82A-6B1289BAA4FA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4" creationId="{C7354DDB-72F8-4CF2-8BC3-5582F0A48CB2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7" creationId="{E579697F-F23C-4E54-BD51-30F1EA96DF55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8" creationId="{7114DC35-D2E7-45C7-8C05-9BBB7C4959B7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40" creationId="{17CAF647-7BA1-4C1A-955B-8C7A8DD88223}"/>
          </ac:grpSpMkLst>
        </pc:grpChg>
        <pc:graphicFrameChg chg="add mod ord modGraphic">
          <ac:chgData name="rlaxorrms56@naver.com" userId="456d891c71748787" providerId="LiveId" clId="{FECA6E7A-ECC8-4956-BDF3-87E20F3669EF}" dt="2023-08-07T17:59:55.746" v="11694" actId="1037"/>
          <ac:graphicFrameMkLst>
            <pc:docMk/>
            <pc:sldMk cId="3121539679" sldId="318"/>
            <ac:graphicFrameMk id="2" creationId="{21F3376F-F1BA-4D68-0584-BBBCB295397E}"/>
          </ac:graphicFrameMkLst>
        </pc:graphicFrameChg>
        <pc:graphicFrameChg chg="del">
          <ac:chgData name="rlaxorrms56@naver.com" userId="456d891c71748787" providerId="LiveId" clId="{FECA6E7A-ECC8-4956-BDF3-87E20F3669EF}" dt="2023-08-07T16:51:45.409" v="10043" actId="478"/>
          <ac:graphicFrameMkLst>
            <pc:docMk/>
            <pc:sldMk cId="3121539679" sldId="318"/>
            <ac:graphicFrameMk id="23" creationId="{0AE0A5FE-8E50-420D-9861-B89373CB5ABF}"/>
          </ac:graphicFrameMkLst>
        </pc:graphicFrameChg>
        <pc:picChg chg="add del mod">
          <ac:chgData name="rlaxorrms56@naver.com" userId="456d891c71748787" providerId="LiveId" clId="{FECA6E7A-ECC8-4956-BDF3-87E20F3669EF}" dt="2023-08-07T17:59:16.739" v="11618" actId="478"/>
          <ac:picMkLst>
            <pc:docMk/>
            <pc:sldMk cId="3121539679" sldId="318"/>
            <ac:picMk id="3" creationId="{0DC22BA3-441F-7EFD-4D8B-7B8DCF9B98EE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5" creationId="{D6FB5B2A-5F6C-7F1D-F80A-0AC99ECBDB19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6" creationId="{D498D558-5EFF-B331-0AFE-8778B6347404}"/>
          </ac:picMkLst>
        </pc:picChg>
        <pc:picChg chg="add del mod">
          <ac:chgData name="rlaxorrms56@naver.com" userId="456d891c71748787" providerId="LiveId" clId="{FECA6E7A-ECC8-4956-BDF3-87E20F3669EF}" dt="2023-08-07T17:59:32.956" v="11623" actId="478"/>
          <ac:picMkLst>
            <pc:docMk/>
            <pc:sldMk cId="3121539679" sldId="318"/>
            <ac:picMk id="7" creationId="{CD0AABE8-4C76-E8D9-5E9E-C0EC688970FC}"/>
          </ac:picMkLst>
        </pc:picChg>
        <pc:picChg chg="add del mod">
          <ac:chgData name="rlaxorrms56@naver.com" userId="456d891c71748787" providerId="LiveId" clId="{FECA6E7A-ECC8-4956-BDF3-87E20F3669EF}" dt="2023-08-07T17:59:27.524" v="11622"/>
          <ac:picMkLst>
            <pc:docMk/>
            <pc:sldMk cId="3121539679" sldId="318"/>
            <ac:picMk id="8" creationId="{A0A6E1C6-5B75-5BBA-F841-6ACAD8AFA134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9" creationId="{A4E1C093-E742-BDE6-AEB6-3162A56287F1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1" creationId="{630129E5-8785-EC21-5624-14EEBB3DE630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3" creationId="{D6098C63-8407-D7EE-B4B1-974F3C9FCEE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5" creationId="{026E3D15-4452-48EF-9CF2-006A991D0F5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7" creationId="{24BC1280-6A67-4DD7-80C6-8E83EE20D5B1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9" creationId="{FF3B6FEC-5365-448C-8A01-AF97F96A492F}"/>
          </ac:picMkLst>
        </pc:picChg>
      </pc:sldChg>
      <pc:sldChg chg="addSp delSp modSp add mod">
        <pc:chgData name="rlaxorrms56@naver.com" userId="456d891c71748787" providerId="LiveId" clId="{FECA6E7A-ECC8-4956-BDF3-87E20F3669EF}" dt="2023-08-07T18:23:43.977" v="12484" actId="6549"/>
        <pc:sldMkLst>
          <pc:docMk/>
          <pc:sldMk cId="1807895228" sldId="319"/>
        </pc:sldMkLst>
        <pc:spChg chg="add mod">
          <ac:chgData name="rlaxorrms56@naver.com" userId="456d891c71748787" providerId="LiveId" clId="{FECA6E7A-ECC8-4956-BDF3-87E20F3669EF}" dt="2023-08-07T18:07:40.030" v="11892" actId="1076"/>
          <ac:spMkLst>
            <pc:docMk/>
            <pc:sldMk cId="1807895228" sldId="319"/>
            <ac:spMk id="7" creationId="{C1774806-1A87-F765-4F6A-3D33C97CF7E4}"/>
          </ac:spMkLst>
        </pc:spChg>
        <pc:spChg chg="mod">
          <ac:chgData name="rlaxorrms56@naver.com" userId="456d891c71748787" providerId="LiveId" clId="{FECA6E7A-ECC8-4956-BDF3-87E20F3669EF}" dt="2023-08-07T16:52:53.447" v="10156" actId="6549"/>
          <ac:spMkLst>
            <pc:docMk/>
            <pc:sldMk cId="1807895228" sldId="319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23:43.977" v="12484" actId="6549"/>
          <ac:spMkLst>
            <pc:docMk/>
            <pc:sldMk cId="1807895228" sldId="319"/>
            <ac:spMk id="54" creationId="{F7446D65-720C-7806-6F6B-D5F08D6877AE}"/>
          </ac:spMkLst>
        </pc:spChg>
        <pc:grpChg chg="del">
          <ac:chgData name="rlaxorrms56@naver.com" userId="456d891c71748787" providerId="LiveId" clId="{FECA6E7A-ECC8-4956-BDF3-87E20F3669EF}" dt="2023-08-07T18:01:58.507" v="11749" actId="478"/>
          <ac:grpSpMkLst>
            <pc:docMk/>
            <pc:sldMk cId="1807895228" sldId="319"/>
            <ac:grpSpMk id="30" creationId="{72205928-1D26-4508-B881-9E48CB6669FC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1" creationId="{A0FF02A4-0A79-4340-8948-96148FA64065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2" creationId="{37207A76-D5BD-4F3E-B82A-6B1289BAA4FA}"/>
          </ac:grpSpMkLst>
        </pc:grpChg>
        <pc:graphicFrameChg chg="add mod modGraphic">
          <ac:chgData name="rlaxorrms56@naver.com" userId="456d891c71748787" providerId="LiveId" clId="{FECA6E7A-ECC8-4956-BDF3-87E20F3669EF}" dt="2023-08-07T18:07:33.363" v="11891" actId="2166"/>
          <ac:graphicFrameMkLst>
            <pc:docMk/>
            <pc:sldMk cId="1807895228" sldId="319"/>
            <ac:graphicFrameMk id="2" creationId="{5A21A6A8-2FB9-0E04-BCE2-67A44C908C20}"/>
          </ac:graphicFrameMkLst>
        </pc:graphicFrameChg>
        <pc:picChg chg="add mod">
          <ac:chgData name="rlaxorrms56@naver.com" userId="456d891c71748787" providerId="LiveId" clId="{FECA6E7A-ECC8-4956-BDF3-87E20F3669EF}" dt="2023-08-07T18:07:40.030" v="11892" actId="1076"/>
          <ac:picMkLst>
            <pc:docMk/>
            <pc:sldMk cId="1807895228" sldId="319"/>
            <ac:picMk id="3" creationId="{83A47573-84A8-F07B-1EA4-57363D42EF06}"/>
          </ac:picMkLst>
        </pc:picChg>
        <pc:picChg chg="add del mod">
          <ac:chgData name="rlaxorrms56@naver.com" userId="456d891c71748787" providerId="LiveId" clId="{FECA6E7A-ECC8-4956-BDF3-87E20F3669EF}" dt="2023-08-07T18:07:51.176" v="11909" actId="1038"/>
          <ac:picMkLst>
            <pc:docMk/>
            <pc:sldMk cId="1807895228" sldId="319"/>
            <ac:picMk id="4" creationId="{DFBAAC02-F071-ABF2-3876-41B89D26CCDE}"/>
          </ac:picMkLst>
        </pc:picChg>
        <pc:picChg chg="add mod">
          <ac:chgData name="rlaxorrms56@naver.com" userId="456d891c71748787" providerId="LiveId" clId="{FECA6E7A-ECC8-4956-BDF3-87E20F3669EF}" dt="2023-08-07T18:07:44.479" v="11893" actId="1036"/>
          <ac:picMkLst>
            <pc:docMk/>
            <pc:sldMk cId="1807895228" sldId="319"/>
            <ac:picMk id="6" creationId="{DBF1589B-EE51-3037-1DAF-578A486770A1}"/>
          </ac:picMkLst>
        </pc:picChg>
        <pc:picChg chg="add del mod">
          <ac:chgData name="rlaxorrms56@naver.com" userId="456d891c71748787" providerId="LiveId" clId="{FECA6E7A-ECC8-4956-BDF3-87E20F3669EF}" dt="2023-08-07T18:07:20.106" v="11889" actId="478"/>
          <ac:picMkLst>
            <pc:docMk/>
            <pc:sldMk cId="1807895228" sldId="319"/>
            <ac:picMk id="9" creationId="{8D4B1B06-8241-B926-1412-A7881E28A415}"/>
          </ac:picMkLst>
        </pc:picChg>
        <pc:picChg chg="add del mod">
          <ac:chgData name="rlaxorrms56@naver.com" userId="456d891c71748787" providerId="LiveId" clId="{FECA6E7A-ECC8-4956-BDF3-87E20F3669EF}" dt="2023-08-07T18:07:19.374" v="11888" actId="478"/>
          <ac:picMkLst>
            <pc:docMk/>
            <pc:sldMk cId="1807895228" sldId="319"/>
            <ac:picMk id="10" creationId="{2857795C-E103-32B9-73FD-BD2F5FC53F5F}"/>
          </ac:picMkLst>
        </pc:picChg>
        <pc:cxnChg chg="add mod">
          <ac:chgData name="rlaxorrms56@naver.com" userId="456d891c71748787" providerId="LiveId" clId="{FECA6E7A-ECC8-4956-BDF3-87E20F3669EF}" dt="2023-08-07T18:07:40.030" v="11892" actId="1076"/>
          <ac:cxnSpMkLst>
            <pc:docMk/>
            <pc:sldMk cId="1807895228" sldId="319"/>
            <ac:cxnSpMk id="5" creationId="{36D2A516-9D10-EE2D-6222-5B94E2C5F5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31818-1ECE-4652-B007-01A4EE53F5C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C2876-5FA1-4461-BB1E-13E4E6186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9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42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03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9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7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99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43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05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89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50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13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8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3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1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041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0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33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54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51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17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23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70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00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5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8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1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01240-3494-49F7-A658-06105578B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41FCD3-B25D-7DBD-C8DB-14BC9A1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06FB2-B8DD-B133-7FAA-73D3AAE2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33990-C8AA-BC6D-B24C-E1B95B49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AF156-D116-2BCD-9ECD-1B747D53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4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D0D84-C978-84BD-787A-394125B9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E81EEB-9265-D071-4111-31EA11E5D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5E538-80C1-17F5-8E80-7EB4AAE7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0C1CB-AD87-6258-EA29-D402E456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3C185-B654-DE0D-1B2D-D41B7ADB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9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01ADDA-2A0A-852E-860D-C1E78A604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C8C40-B3AC-F2B5-F418-C2F49A7F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4B08C-290D-88D5-344E-73A273C1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0931F-BDF3-884D-8A01-730506F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61908-5530-D3B5-F3EB-30ED25C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B9786-E4B9-132B-7E72-92E1AA11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36D24-0875-48F4-3D92-04472285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3ED65-B6C7-39CF-FDBE-75B867D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2FBE5-517A-1CD6-5DB9-20885D9D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FA5A8-C4BE-94F9-4DEC-84224A9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4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7F976-B74D-5D67-7426-61532055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46106-68FD-090D-D584-145341D9C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F87AC-860F-18B3-8736-AAC10A6B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6D0A9-AF1C-40DC-7091-CC04018F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042BA-DF2B-A241-F87E-2514C747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C3C40-4C05-2B2C-29BE-452DD4F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83C5B-3B9F-5381-F828-3C125D214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FCC89-60B8-661D-8C37-134D280E5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65CF2F-2C66-5945-4AB8-7B529AA5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6823B9-B1B4-60A8-429C-9F5A4CD1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ADBDB-B8E2-8B12-622C-9B4FEA00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83E42-B157-002B-14FB-6D8F6698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9AA16-99AB-AF57-552E-B5D4913D6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41C89-6EDD-1686-3974-C191C6E79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8471C-C83F-F614-6050-19C86656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D5E81-1892-9B53-E7D1-674B68A5A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2EF15-9D39-3F2F-392C-F5F2CBE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3FF99-95F2-9AB9-03F3-E6000F4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3269F3-A690-9B48-01D3-720B3E5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94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0088E-D862-2756-71FF-699CC77F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761BC-8B43-2570-97D7-00D93EAE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1B678F-A220-50E4-58A0-0E3C8C0E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8F92F-B236-AE2D-0A17-02AE055F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7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689E40-E9C7-07F4-792C-A2DA402B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5572F8-4329-50AB-37FA-E61FCE63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2BBC3-C245-B5EA-982B-E29B4FB9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1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0843-A350-0E6D-615A-CB2B9A4B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6BE94-B959-F487-8926-08E7A693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98668-BF8F-6024-9A0D-DC710B46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DFFF5-12CE-A590-3589-7DCC0A0C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5311F-8CA5-F61A-BDC0-1375AC03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4194F-72DF-B474-8A41-088B18B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6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58B1A-4DF3-C4D4-38B7-A83F67DD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37DA1-8984-679D-E59F-1C0BDB934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9B1C5-03AC-DAAF-51C1-D260CEF80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B12A8-74C5-981F-5D0D-3718A1AF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6CD59-3BF1-F288-5355-88CA7FBD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C4398-4156-77EA-3F6A-C0866E8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C8B27E-AD74-F301-F0F3-0C961161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D53B-F8DB-314C-69BA-26AA7614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C0D77-96C5-803C-39ED-5DF480960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226C-48BB-4646-8315-7B6C31C20BFC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D1E98D-E4B7-5816-2D97-ACFBDDC0E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83BE-3963-0D84-32C4-CA9C1747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4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7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16.jp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gif"/><Relationship Id="rId10" Type="http://schemas.openxmlformats.org/officeDocument/2006/relationships/image" Target="../media/image26.gif"/><Relationship Id="rId4" Type="http://schemas.openxmlformats.org/officeDocument/2006/relationships/image" Target="../media/image8.png"/><Relationship Id="rId9" Type="http://schemas.openxmlformats.org/officeDocument/2006/relationships/image" Target="../media/image1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gif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gi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3517864" y="945901"/>
            <a:ext cx="514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상세 기획서</a:t>
            </a:r>
            <a:endParaRPr lang="en-US" altLang="ko-KR" sz="8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3272950" y="2915471"/>
            <a:ext cx="5646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4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66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48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404864" y="5480847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Ver.1.4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B60444-504A-2163-6255-776E59495E4D}"/>
              </a:ext>
            </a:extLst>
          </p:cNvPr>
          <p:cNvSpPr/>
          <p:nvPr/>
        </p:nvSpPr>
        <p:spPr>
          <a:xfrm>
            <a:off x="261258" y="261314"/>
            <a:ext cx="11669485" cy="63353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93C314-853A-0B0A-D54D-D9F85A850E84}"/>
              </a:ext>
            </a:extLst>
          </p:cNvPr>
          <p:cNvSpPr/>
          <p:nvPr/>
        </p:nvSpPr>
        <p:spPr>
          <a:xfrm>
            <a:off x="3187337" y="865118"/>
            <a:ext cx="5808617" cy="160811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AE0A5FE-8E50-420D-9861-B89373CB5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20971"/>
              </p:ext>
            </p:extLst>
          </p:nvPr>
        </p:nvGraphicFramePr>
        <p:xfrm>
          <a:off x="634245" y="2654630"/>
          <a:ext cx="4430898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48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679360" y="942686"/>
            <a:ext cx="6342776" cy="5582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체력은 캐릭터 이미지 상단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형태로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이동할 때 체력바도 함께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이미지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교체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최대 체력 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최대 체력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026E3D15-4452-48EF-9CF2-006A991D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778775" y="1327156"/>
            <a:ext cx="800167" cy="122761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4BC1280-6A67-4DD7-80C6-8E83EE20D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3016574" y="1429448"/>
            <a:ext cx="999377" cy="136914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0169D5-C399-4151-99FD-5FFAE485BED8}"/>
              </a:ext>
            </a:extLst>
          </p:cNvPr>
          <p:cNvGrpSpPr/>
          <p:nvPr/>
        </p:nvGrpSpPr>
        <p:grpSpPr>
          <a:xfrm>
            <a:off x="3718636" y="3127055"/>
            <a:ext cx="486001" cy="142206"/>
            <a:chOff x="3510890" y="4890250"/>
            <a:chExt cx="486001" cy="14220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7CAF647-7BA1-4C1A-955B-8C7A8DD88223}"/>
                </a:ext>
              </a:extLst>
            </p:cNvPr>
            <p:cNvGrpSpPr/>
            <p:nvPr/>
          </p:nvGrpSpPr>
          <p:grpSpPr>
            <a:xfrm>
              <a:off x="3510890" y="4890251"/>
              <a:ext cx="486001" cy="142205"/>
              <a:chOff x="3510890" y="4661651"/>
              <a:chExt cx="486001" cy="14220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21D477E-D7E9-417D-BC44-75FDF3130699}"/>
                  </a:ext>
                </a:extLst>
              </p:cNvPr>
              <p:cNvSpPr/>
              <p:nvPr/>
            </p:nvSpPr>
            <p:spPr>
              <a:xfrm>
                <a:off x="3510890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8672CDB-8277-469A-ACF1-BD696904E08B}"/>
                  </a:ext>
                </a:extLst>
              </p:cNvPr>
              <p:cNvSpPr/>
              <p:nvPr/>
            </p:nvSpPr>
            <p:spPr>
              <a:xfrm>
                <a:off x="3611702" y="4661651"/>
                <a:ext cx="385189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26BECF-750B-40E2-AA92-3EB2ED7E6477}"/>
                </a:ext>
              </a:extLst>
            </p:cNvPr>
            <p:cNvSpPr/>
            <p:nvPr/>
          </p:nvSpPr>
          <p:spPr>
            <a:xfrm>
              <a:off x="3903525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7004654-9CCF-4A2A-8773-C3926385CB50}"/>
                </a:ext>
              </a:extLst>
            </p:cNvPr>
            <p:cNvSpPr/>
            <p:nvPr/>
          </p:nvSpPr>
          <p:spPr>
            <a:xfrm>
              <a:off x="380777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C26874-1FB5-4D07-9BD1-C5DDF81DD77E}"/>
                </a:ext>
              </a:extLst>
            </p:cNvPr>
            <p:cNvSpPr/>
            <p:nvPr/>
          </p:nvSpPr>
          <p:spPr>
            <a:xfrm>
              <a:off x="3712360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23B3B2-ECEF-4E12-8E14-37BDE4D55F11}"/>
              </a:ext>
            </a:extLst>
          </p:cNvPr>
          <p:cNvGrpSpPr/>
          <p:nvPr/>
        </p:nvGrpSpPr>
        <p:grpSpPr>
          <a:xfrm>
            <a:off x="1503007" y="3127055"/>
            <a:ext cx="486001" cy="142206"/>
            <a:chOff x="1295261" y="4890250"/>
            <a:chExt cx="486001" cy="14220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235B52-B0E8-4F5D-A590-6CFAA7A59BB6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8C4DCE7-8158-4AFA-A655-B266B18048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8BAF62-B3CA-430F-BAD7-E1A12F15F299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2A4067-C9A4-4D7B-8B3D-15FB30F18B02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0A9D1F-87FF-4AAD-825D-B2E4F5DBA1A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3F81F1-C1C8-49DC-A849-DC5FCB95ADDB}"/>
              </a:ext>
            </a:extLst>
          </p:cNvPr>
          <p:cNvGrpSpPr/>
          <p:nvPr/>
        </p:nvGrpSpPr>
        <p:grpSpPr>
          <a:xfrm>
            <a:off x="755904" y="3127055"/>
            <a:ext cx="486001" cy="142206"/>
            <a:chOff x="548158" y="4661650"/>
            <a:chExt cx="486001" cy="14220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F7FA19C-E964-4DBB-B97D-7971DD6578C2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70D4EC8-F40A-4DFC-AB68-D0618AF1E9C5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DFA9B9-6532-4E05-88F6-F36A7AFC72E2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D4682A6-7D04-4A4B-8137-63BFBED6C7BC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5F9895-CF67-4D15-99EC-99084E093AFB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F429F6-932F-45BD-9BEA-EFBF2843CD74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3025F9-D8F4-4612-BCF2-F5889822AD73}"/>
              </a:ext>
            </a:extLst>
          </p:cNvPr>
          <p:cNvGrpSpPr/>
          <p:nvPr/>
        </p:nvGrpSpPr>
        <p:grpSpPr>
          <a:xfrm>
            <a:off x="2240053" y="3127054"/>
            <a:ext cx="493145" cy="142207"/>
            <a:chOff x="2032307" y="4890249"/>
            <a:chExt cx="493145" cy="1422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BCA321-8BCE-4888-97DA-75F075CB7A10}"/>
                </a:ext>
              </a:extLst>
            </p:cNvPr>
            <p:cNvSpPr/>
            <p:nvPr/>
          </p:nvSpPr>
          <p:spPr>
            <a:xfrm>
              <a:off x="2032307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30D189-7543-4601-9531-7A9C727F84F0}"/>
                </a:ext>
              </a:extLst>
            </p:cNvPr>
            <p:cNvSpPr/>
            <p:nvPr/>
          </p:nvSpPr>
          <p:spPr>
            <a:xfrm>
              <a:off x="243208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951E20-D843-4354-ABAC-0BE338D265DD}"/>
                </a:ext>
              </a:extLst>
            </p:cNvPr>
            <p:cNvSpPr/>
            <p:nvPr/>
          </p:nvSpPr>
          <p:spPr>
            <a:xfrm>
              <a:off x="223610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9C8863-7941-417F-B8D7-A088064B2AE6}"/>
                </a:ext>
              </a:extLst>
            </p:cNvPr>
            <p:cNvSpPr/>
            <p:nvPr/>
          </p:nvSpPr>
          <p:spPr>
            <a:xfrm>
              <a:off x="21391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B5FAC2-3DBB-45BB-A26A-49AEE58ACC1E}"/>
                </a:ext>
              </a:extLst>
            </p:cNvPr>
            <p:cNvSpPr/>
            <p:nvPr/>
          </p:nvSpPr>
          <p:spPr>
            <a:xfrm>
              <a:off x="20374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8B964E-EBD5-4EFD-A6F3-7AA604D9A01F}"/>
                </a:ext>
              </a:extLst>
            </p:cNvPr>
            <p:cNvSpPr/>
            <p:nvPr/>
          </p:nvSpPr>
          <p:spPr>
            <a:xfrm>
              <a:off x="2337972" y="4890249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F418CC-21C3-4D76-8200-0B56D936754C}"/>
              </a:ext>
            </a:extLst>
          </p:cNvPr>
          <p:cNvGrpSpPr/>
          <p:nvPr/>
        </p:nvGrpSpPr>
        <p:grpSpPr>
          <a:xfrm>
            <a:off x="2984197" y="3126240"/>
            <a:ext cx="486001" cy="143021"/>
            <a:chOff x="2776451" y="4889435"/>
            <a:chExt cx="486001" cy="14302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E4761B-FFEC-407C-B584-F955C680C66E}"/>
                </a:ext>
              </a:extLst>
            </p:cNvPr>
            <p:cNvSpPr/>
            <p:nvPr/>
          </p:nvSpPr>
          <p:spPr>
            <a:xfrm>
              <a:off x="277645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1C7ECB7-A65C-4592-8B5E-5BAC9611B65C}"/>
                </a:ext>
              </a:extLst>
            </p:cNvPr>
            <p:cNvSpPr/>
            <p:nvPr/>
          </p:nvSpPr>
          <p:spPr>
            <a:xfrm>
              <a:off x="3169084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3C64CB4-F270-4D9E-8242-F0426D5B4BBC}"/>
                </a:ext>
              </a:extLst>
            </p:cNvPr>
            <p:cNvSpPr/>
            <p:nvPr/>
          </p:nvSpPr>
          <p:spPr>
            <a:xfrm>
              <a:off x="307571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1C2D27C-5B98-4721-AD41-8A62D716854F}"/>
                </a:ext>
              </a:extLst>
            </p:cNvPr>
            <p:cNvSpPr/>
            <p:nvPr/>
          </p:nvSpPr>
          <p:spPr>
            <a:xfrm>
              <a:off x="2881346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B63F0A-D55F-4E4C-9DBA-F3E333872EE2}"/>
                </a:ext>
              </a:extLst>
            </p:cNvPr>
            <p:cNvSpPr/>
            <p:nvPr/>
          </p:nvSpPr>
          <p:spPr>
            <a:xfrm>
              <a:off x="2784408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4695EE0-5BF4-4CF2-B975-783A724B7201}"/>
                </a:ext>
              </a:extLst>
            </p:cNvPr>
            <p:cNvSpPr/>
            <p:nvPr/>
          </p:nvSpPr>
          <p:spPr>
            <a:xfrm>
              <a:off x="298565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4D3C5D-480B-4812-8D64-61D314A80D56}"/>
              </a:ext>
            </a:extLst>
          </p:cNvPr>
          <p:cNvGrpSpPr/>
          <p:nvPr/>
        </p:nvGrpSpPr>
        <p:grpSpPr>
          <a:xfrm>
            <a:off x="4462245" y="3126240"/>
            <a:ext cx="470008" cy="142205"/>
            <a:chOff x="4254499" y="4889435"/>
            <a:chExt cx="470008" cy="1422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47A532D-473C-4095-AFBA-5FE492B0B397}"/>
                </a:ext>
              </a:extLst>
            </p:cNvPr>
            <p:cNvSpPr/>
            <p:nvPr/>
          </p:nvSpPr>
          <p:spPr>
            <a:xfrm>
              <a:off x="4631141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27A2A4-ADF8-4239-8AAB-CA78C4DDF0C3}"/>
                </a:ext>
              </a:extLst>
            </p:cNvPr>
            <p:cNvSpPr/>
            <p:nvPr/>
          </p:nvSpPr>
          <p:spPr>
            <a:xfrm>
              <a:off x="4535392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2C99CEA-F600-46DC-AE8B-89F83CED4B94}"/>
                </a:ext>
              </a:extLst>
            </p:cNvPr>
            <p:cNvSpPr/>
            <p:nvPr/>
          </p:nvSpPr>
          <p:spPr>
            <a:xfrm>
              <a:off x="4439976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C23D13A-F985-4DA0-9940-D819CF536159}"/>
                </a:ext>
              </a:extLst>
            </p:cNvPr>
            <p:cNvSpPr/>
            <p:nvPr/>
          </p:nvSpPr>
          <p:spPr>
            <a:xfrm>
              <a:off x="434991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D7D3A03-ADB8-473B-B7B8-FBBBF0E481A1}"/>
                </a:ext>
              </a:extLst>
            </p:cNvPr>
            <p:cNvSpPr/>
            <p:nvPr/>
          </p:nvSpPr>
          <p:spPr>
            <a:xfrm>
              <a:off x="4254499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C0C910A-2575-43E8-83A7-530313C80292}"/>
              </a:ext>
            </a:extLst>
          </p:cNvPr>
          <p:cNvGrpSpPr/>
          <p:nvPr/>
        </p:nvGrpSpPr>
        <p:grpSpPr>
          <a:xfrm>
            <a:off x="1776205" y="907101"/>
            <a:ext cx="866499" cy="253541"/>
            <a:chOff x="548158" y="4661650"/>
            <a:chExt cx="486001" cy="14220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D88B989-06CC-4586-AB0D-4F82B39050CE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2DBA70-71F3-4C9E-8095-AA849FC051B4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A16A36-B01A-49C7-8B26-592D23F77857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53B54D2-6416-465E-BE85-B2C080FE0CB5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5C6E793-B773-45CF-823D-7F25EDD636B4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C3D78CB-E7DE-4FC9-8FBD-CF308B7F4529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7BB5881-E93B-49FB-97B6-8D2AA027C934}"/>
              </a:ext>
            </a:extLst>
          </p:cNvPr>
          <p:cNvGrpSpPr/>
          <p:nvPr/>
        </p:nvGrpSpPr>
        <p:grpSpPr>
          <a:xfrm>
            <a:off x="3077218" y="1206123"/>
            <a:ext cx="866499" cy="253541"/>
            <a:chOff x="548158" y="4661650"/>
            <a:chExt cx="486001" cy="14220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50A610-0E02-4E98-948B-C4FEBC2C1428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A460A7B-FE86-4A42-B46A-B50A6AB025B2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91D7014-7771-4FFE-AB5D-4192F557012A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6AB7455-A3F6-47ED-B633-BFE2B0358552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27B639E-F2E8-4D6A-AD88-19AFE524F35C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EC2C097-68DB-4C5D-B8B0-4D50640B59DC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Picture 4" descr="캐슬 골렘 | 메이플스토리M 위키 | Fandom">
            <a:extLst>
              <a:ext uri="{FF2B5EF4-FFF2-40B4-BE49-F238E27FC236}">
                <a16:creationId xmlns:a16="http://schemas.microsoft.com/office/drawing/2014/main" id="{FF3B6FEC-5365-448C-8A01-AF97F96A4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00867" y="4013304"/>
            <a:ext cx="1486033" cy="14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86DF15-04BE-46A0-B779-20E0B9EB979C}"/>
              </a:ext>
            </a:extLst>
          </p:cNvPr>
          <p:cNvGrpSpPr/>
          <p:nvPr/>
        </p:nvGrpSpPr>
        <p:grpSpPr>
          <a:xfrm>
            <a:off x="2272419" y="3650315"/>
            <a:ext cx="1172728" cy="253544"/>
            <a:chOff x="3220566" y="1679435"/>
            <a:chExt cx="1172728" cy="253544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2D95B49-00B4-492B-B381-D63102F2C123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9FFE21CA-C13E-4B0F-9022-86AE59DE3B4B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3E1AA4D9-D8B1-45F3-8A52-F9C503E03AC2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7B5BA53-F027-4B4F-916C-652585B8BF9D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708392D-1010-4AA0-8CBB-A9CCDAB29911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22F1F229-A23D-4521-A6A0-3EDAE3CFF235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EAC9183-C09D-405E-9D08-66D2BAFD574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9BB292-AB99-47A9-8A63-5BC659370600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2363D87D-F1EF-454B-9D70-74512396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610"/>
              </p:ext>
            </p:extLst>
          </p:nvPr>
        </p:nvGraphicFramePr>
        <p:xfrm>
          <a:off x="125196" y="5569584"/>
          <a:ext cx="5422904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6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595625352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352026130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6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7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94F8751-A7DD-4B6F-BA2D-CAF78486A5C7}"/>
              </a:ext>
            </a:extLst>
          </p:cNvPr>
          <p:cNvGrpSpPr/>
          <p:nvPr/>
        </p:nvGrpSpPr>
        <p:grpSpPr>
          <a:xfrm>
            <a:off x="187708" y="6054752"/>
            <a:ext cx="556633" cy="119121"/>
            <a:chOff x="3205355" y="1679440"/>
            <a:chExt cx="1184764" cy="25354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27D451D4-58F5-4580-8498-7D33A2A074D3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D21EFAC-EFEA-44E4-9925-F27C2E719DA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7B399EA-40AC-4D33-BD6E-656ABF164C4A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4E8EBEA-0D9F-4C5B-A7E4-A9C18F573D89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2609B75-10B2-4457-ADC2-135073322E7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1C6D4333-70D1-4127-A12E-DC6C7B59D49D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E3E777DA-B927-44F1-A753-B51FD6C443BD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1AD9D82-3A0A-4764-BA5D-8FE4959AF959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AA66B2F-DD2D-4BC3-9533-1EC80853EE0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012B569-22F5-46AF-ADB5-0B31D5FC9862}"/>
              </a:ext>
            </a:extLst>
          </p:cNvPr>
          <p:cNvGrpSpPr/>
          <p:nvPr/>
        </p:nvGrpSpPr>
        <p:grpSpPr>
          <a:xfrm>
            <a:off x="864793" y="6054752"/>
            <a:ext cx="556633" cy="119121"/>
            <a:chOff x="3205355" y="1679440"/>
            <a:chExt cx="1184764" cy="253543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D331A5CE-D769-42F8-B2DC-1B67C2182E1F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F45AE34-2A62-4822-AA14-80B6DFD83B1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9BAEA2C-7419-487C-896F-5C4C082DE71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7098D4B-9959-49C2-A632-DD993F45ED2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BA231338-7665-4C46-9640-C5419A28954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15AFB02-E192-4E8F-AFCB-0633E08890A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B852758-D3F7-461E-9EA7-C32CF478D3C3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CC9C0BB-198A-4CE2-BE6A-696895329E4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8E8A6F5-9D90-479C-A416-7F9001A60036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B8B46BB-03C0-402E-B25D-D1BC513156AC}"/>
              </a:ext>
            </a:extLst>
          </p:cNvPr>
          <p:cNvGrpSpPr/>
          <p:nvPr/>
        </p:nvGrpSpPr>
        <p:grpSpPr>
          <a:xfrm>
            <a:off x="1541878" y="6054752"/>
            <a:ext cx="556633" cy="119121"/>
            <a:chOff x="3205355" y="1679440"/>
            <a:chExt cx="1184764" cy="253543"/>
          </a:xfrm>
        </p:grpSpPr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A0B94E03-9DFA-4D8D-91D3-34BD93F1BF8A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BB4FF1BE-4E08-473D-BE15-F783FFE67B29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444D71F-D45D-4DCE-A9A7-7EA47D68530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4BAA8AB-CC5A-40AA-8C04-7A17D6DEE16D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D834822-1324-449B-A407-6C8A8EC741F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F8E67E6-AC9E-49F1-83BD-7B5B5B0B386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3ABBEB1-E179-40A3-8CBD-6FB3BF59D85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25ECE53-7FCB-4D36-BBCD-D3F30DF83B6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9B4F256-4BCC-4540-8C89-726D217DC59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6CC0E6AB-7658-44B3-9C17-673D2ECD8F79}"/>
              </a:ext>
            </a:extLst>
          </p:cNvPr>
          <p:cNvGrpSpPr/>
          <p:nvPr/>
        </p:nvGrpSpPr>
        <p:grpSpPr>
          <a:xfrm>
            <a:off x="2218963" y="6054752"/>
            <a:ext cx="556633" cy="119121"/>
            <a:chOff x="3205355" y="1679440"/>
            <a:chExt cx="1184764" cy="25354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50F385E3-DED8-49FA-9FA3-0C6EF1477404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2E9E8E4-66A7-4E2A-8789-27127C90F42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7840179-F955-4ABE-8DAA-9DF13002F07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2373D4CF-91A7-432F-BD4D-944C52E0099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0CCE325-63F8-452E-A5D0-403DB11413A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4DE983A9-7E6B-4F36-B222-DE5A692660E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87A606E5-A950-4572-B3B3-653C5E67706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EDF5B1E-F913-4714-9FE6-CD070D2D2681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D7F261E-9E89-4734-A9DF-73FFB08AD800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1BB9FCB3-4E2B-48E4-B8C7-E2DE9F517F55}"/>
              </a:ext>
            </a:extLst>
          </p:cNvPr>
          <p:cNvGrpSpPr/>
          <p:nvPr/>
        </p:nvGrpSpPr>
        <p:grpSpPr>
          <a:xfrm>
            <a:off x="2896048" y="6054752"/>
            <a:ext cx="556633" cy="119121"/>
            <a:chOff x="3205355" y="1679440"/>
            <a:chExt cx="1184764" cy="25354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137A123-FCE4-433F-926A-D261F21B8688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307830F-4575-40EC-AD08-C27B5F89627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33B2A241-2D6D-4811-9CE9-9B85518D18C0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06B8EF02-9D91-435C-8D88-1B70619A3311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C39A408-C8C7-4EEF-AE3D-CD8FAA9EE729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14611B0-918F-491B-9095-69BA4C1D8F0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798393E6-C895-4F53-90A3-E6A34A20EA72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D8DF13C-DF8A-401D-A1A3-CB910C8C938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CA29B15-26FF-4C79-9EF1-71002CCDD0B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1B78421F-96FF-4BC5-B07C-283D8412490A}"/>
              </a:ext>
            </a:extLst>
          </p:cNvPr>
          <p:cNvGrpSpPr/>
          <p:nvPr/>
        </p:nvGrpSpPr>
        <p:grpSpPr>
          <a:xfrm>
            <a:off x="3573133" y="6054752"/>
            <a:ext cx="556633" cy="119121"/>
            <a:chOff x="3205355" y="1679440"/>
            <a:chExt cx="1184764" cy="253543"/>
          </a:xfrm>
        </p:grpSpPr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CCFA36A4-01E2-4597-8397-B3D2818C27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20188FF-652E-46B2-8A19-5A657B343B8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36528F3-AB15-4643-8CB7-C6896D6A372F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37440930-9A9B-4DFA-9425-87595BBFB38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8CE0F271-F4CD-464D-B346-FA5BEBB0AAC4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C776FE6-B802-4256-B886-42639B573A2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363F980-5F4E-41A4-A46A-6B5688D4E044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CBEF4390-A37D-49DE-8A6D-C38F447F21B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712D810-5E3A-428A-B8B2-3170BCEE0991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24524011-DF37-48F5-BBA6-870A3117B6B6}"/>
              </a:ext>
            </a:extLst>
          </p:cNvPr>
          <p:cNvGrpSpPr/>
          <p:nvPr/>
        </p:nvGrpSpPr>
        <p:grpSpPr>
          <a:xfrm>
            <a:off x="4250218" y="6054752"/>
            <a:ext cx="556633" cy="119121"/>
            <a:chOff x="3205355" y="1679440"/>
            <a:chExt cx="1184764" cy="253543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01DD86AB-129D-43B8-9AEB-1286FFEA5E4B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F0DBDE9A-C2F9-4694-BF26-0C6FE6189E2D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C341AC75-5233-4A95-9F24-4AACEB6D611B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980FDC57-F699-4CB8-8462-6960D902BCA3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64A84DC4-0CF9-499B-A65C-2B7D11EC217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A3867CF3-FD8D-4FF6-BAE1-F2893CA5D0C4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6DF87C5E-8FBB-4C04-BDB7-9F77FD24270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8FC77993-0184-4F7A-8B6A-B0D68749C12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895F875-4B28-4D6B-9C3B-BF881DCCEBCB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EE3CB90B-9550-4E5E-B8F3-54903423F75F}"/>
              </a:ext>
            </a:extLst>
          </p:cNvPr>
          <p:cNvGrpSpPr/>
          <p:nvPr/>
        </p:nvGrpSpPr>
        <p:grpSpPr>
          <a:xfrm>
            <a:off x="4927303" y="6054752"/>
            <a:ext cx="556633" cy="119121"/>
            <a:chOff x="3205355" y="1679440"/>
            <a:chExt cx="1184764" cy="253543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C5DB9A2-F183-4465-8E9A-67A556562D30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91D4FC1-6B01-4D1D-8CBE-2179ACD87948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844E3E03-244F-468F-B4CF-F851F44E0DA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27C5D69D-B52E-4895-BD32-DDDCDC401A0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3850BA6B-A873-43A7-B266-330CF773AB0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193F37CB-DEB6-4AEB-8DF0-54C3CE726E8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5D792294-F1B1-4973-A1BC-C7B83C02E1A7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53B2351-E856-4C7C-830B-C25FCE715BE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4940486-394B-41E2-AC76-01DEDBBC3FCF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3F2F410-717B-4368-BCD7-0DBCE61E9FFB}"/>
              </a:ext>
            </a:extLst>
          </p:cNvPr>
          <p:cNvSpPr txBox="1"/>
          <p:nvPr/>
        </p:nvSpPr>
        <p:spPr>
          <a:xfrm>
            <a:off x="672926" y="1683135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쉬움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6B193A-FD02-4CFB-90AF-95EDAFD5CDC1}"/>
              </a:ext>
            </a:extLst>
          </p:cNvPr>
          <p:cNvSpPr txBox="1"/>
          <p:nvPr/>
        </p:nvSpPr>
        <p:spPr>
          <a:xfrm>
            <a:off x="3828084" y="1812853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중간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BC4F4A3-7745-4201-8ED8-0DB498572D1D}"/>
              </a:ext>
            </a:extLst>
          </p:cNvPr>
          <p:cNvSpPr txBox="1"/>
          <p:nvPr/>
        </p:nvSpPr>
        <p:spPr>
          <a:xfrm>
            <a:off x="3155559" y="4528230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어려움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55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21F3376F-F1BA-4D68-0584-BBBCB2953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26751"/>
              </p:ext>
            </p:extLst>
          </p:nvPr>
        </p:nvGraphicFramePr>
        <p:xfrm>
          <a:off x="1467876" y="1217816"/>
          <a:ext cx="2764440" cy="198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10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091087842"/>
                    </a:ext>
                  </a:extLst>
                </a:gridCol>
              </a:tblGrid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532214" y="1169850"/>
            <a:ext cx="6211674" cy="509788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Ctrl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캐릭터를 주변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대상이 있다면 효과 발동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 그림으로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적용 대상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대상별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몬스터의 공격을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방어 후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방어막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자신에게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방어막을 부여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 추후 조정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205928-1D26-4508-B881-9E48CB6669FC}"/>
              </a:ext>
            </a:extLst>
          </p:cNvPr>
          <p:cNvGrpSpPr/>
          <p:nvPr/>
        </p:nvGrpSpPr>
        <p:grpSpPr>
          <a:xfrm>
            <a:off x="2180377" y="1212573"/>
            <a:ext cx="647673" cy="1268822"/>
            <a:chOff x="10213450" y="1169730"/>
            <a:chExt cx="396103" cy="77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C3936B-47E1-4173-8EC2-231AF510463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26E3D15-4452-48EF-9CF2-006A991D0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207A76-D5BD-4F3E-B82A-6B1289BAA4FA}"/>
              </a:ext>
            </a:extLst>
          </p:cNvPr>
          <p:cNvGrpSpPr/>
          <p:nvPr/>
        </p:nvGrpSpPr>
        <p:grpSpPr>
          <a:xfrm>
            <a:off x="3066782" y="1396128"/>
            <a:ext cx="1108219" cy="1089079"/>
            <a:chOff x="10134172" y="1308837"/>
            <a:chExt cx="677763" cy="66605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11AC682-C248-47F8-BEAC-AE7180D7C3F2}"/>
                </a:ext>
              </a:extLst>
            </p:cNvPr>
            <p:cNvSpPr/>
            <p:nvPr/>
          </p:nvSpPr>
          <p:spPr>
            <a:xfrm>
              <a:off x="10277689" y="1308837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4BC1280-6A67-4DD7-80C6-8E83EE20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10225695" y="1388653"/>
              <a:ext cx="494718" cy="67776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FF02A4-0A79-4340-8948-96148FA64065}"/>
              </a:ext>
            </a:extLst>
          </p:cNvPr>
          <p:cNvGrpSpPr/>
          <p:nvPr/>
        </p:nvGrpSpPr>
        <p:grpSpPr>
          <a:xfrm>
            <a:off x="1355265" y="1753729"/>
            <a:ext cx="1202828" cy="1364623"/>
            <a:chOff x="10864406" y="1111141"/>
            <a:chExt cx="735624" cy="83457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F3AC9CA-7EEA-44BF-A978-2C9AD063E79E}"/>
                </a:ext>
              </a:extLst>
            </p:cNvPr>
            <p:cNvSpPr/>
            <p:nvPr/>
          </p:nvSpPr>
          <p:spPr>
            <a:xfrm>
              <a:off x="11036854" y="1111141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9" name="Picture 4" descr="캐슬 골렘 | 메이플스토리M 위키 | Fandom">
              <a:extLst>
                <a:ext uri="{FF2B5EF4-FFF2-40B4-BE49-F238E27FC236}">
                  <a16:creationId xmlns:a16="http://schemas.microsoft.com/office/drawing/2014/main" id="{FF3B6FEC-5365-448C-8A01-AF97F96A4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64406" y="1248555"/>
              <a:ext cx="735624" cy="69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4EE2C2-3F5C-417C-15FC-2FA3EDA968D4}"/>
              </a:ext>
            </a:extLst>
          </p:cNvPr>
          <p:cNvSpPr/>
          <p:nvPr/>
        </p:nvSpPr>
        <p:spPr>
          <a:xfrm>
            <a:off x="10995369" y="1258440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FB5B2A-5F6C-7F1D-F80A-0AC99ECBDB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37" y="2042817"/>
            <a:ext cx="1510980" cy="10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498D558-5EFF-B331-0AFE-8778B63474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61" y="1657325"/>
            <a:ext cx="1122281" cy="7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A4E1C093-E742-BDE6-AEB6-3162A5628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77" y="3884632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2EBC38-218E-26BF-CEF2-C4193422EAD1}"/>
              </a:ext>
            </a:extLst>
          </p:cNvPr>
          <p:cNvSpPr/>
          <p:nvPr/>
        </p:nvSpPr>
        <p:spPr>
          <a:xfrm>
            <a:off x="3689698" y="4317061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129E5-8785-EC21-5624-14EEBB3DE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3" y="4021953"/>
            <a:ext cx="2722084" cy="20460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9AF818-7229-0FFE-0D33-1DAE535123C7}"/>
              </a:ext>
            </a:extLst>
          </p:cNvPr>
          <p:cNvSpPr/>
          <p:nvPr/>
        </p:nvSpPr>
        <p:spPr>
          <a:xfrm>
            <a:off x="691861" y="6095087"/>
            <a:ext cx="200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이펙트 예시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GIF</a:t>
            </a:r>
            <a:endParaRPr lang="ko-KR" altLang="en-US" dirty="0"/>
          </a:p>
        </p:txBody>
      </p:sp>
      <p:pic>
        <p:nvPicPr>
          <p:cNvPr id="13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098C63-8407-D7EE-B4B1-974F3C9FC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92" y="4904178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905605-56AD-B921-3CD5-A512FB74B342}"/>
              </a:ext>
            </a:extLst>
          </p:cNvPr>
          <p:cNvSpPr/>
          <p:nvPr/>
        </p:nvSpPr>
        <p:spPr>
          <a:xfrm>
            <a:off x="3585502" y="537144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방어막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37F013-ECFB-4DF1-B621-1173A759E18F}"/>
              </a:ext>
            </a:extLst>
          </p:cNvPr>
          <p:cNvSpPr/>
          <p:nvPr/>
        </p:nvSpPr>
        <p:spPr>
          <a:xfrm>
            <a:off x="824972" y="6452109"/>
            <a:ext cx="17459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슬라이드쇼로 보면 재생됩니다</a:t>
            </a:r>
            <a:r>
              <a:rPr lang="en-US" altLang="ko-KR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21539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029239" y="1866468"/>
            <a:ext cx="6496621" cy="400339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 입력 시 발동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방향키와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이내에 입력 시 해당 방향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 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누르지 않았다면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누른 방향키 방향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경로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도착 칸 포함 전방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몬스터가 있는 경우 해당 몬스터를 홀딩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trike="sngStrike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r>
              <a:rPr lang="ko-KR" altLang="en-US" sz="2800" strike="sngStrike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삭제</a:t>
            </a:r>
            <a:endParaRPr lang="en-US" altLang="ko-KR" sz="2800" strike="sngStrike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5A21A6A8-2FB9-0E04-BCE2-67A44C908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22066"/>
              </p:ext>
            </p:extLst>
          </p:nvPr>
        </p:nvGraphicFramePr>
        <p:xfrm>
          <a:off x="1611600" y="2437423"/>
          <a:ext cx="1829625" cy="189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25">
                  <a:extLst>
                    <a:ext uri="{9D8B030D-6E8A-4147-A177-3AD203B41FA5}">
                      <a16:colId xmlns:a16="http://schemas.microsoft.com/office/drawing/2014/main" val="4048327232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392261650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857777133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537830579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2830704930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673670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27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A47573-84A8-F07B-1EA4-57363D42E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950142" y="2955946"/>
            <a:ext cx="396103" cy="6076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BAAC02-F071-ABF2-3876-41B89D26C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69073" y="3050790"/>
            <a:ext cx="553899" cy="55389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D2A516-9D10-EE2D-6222-5B94E2C5F551}"/>
              </a:ext>
            </a:extLst>
          </p:cNvPr>
          <p:cNvCxnSpPr>
            <a:cxnSpLocks/>
          </p:cNvCxnSpPr>
          <p:nvPr/>
        </p:nvCxnSpPr>
        <p:spPr>
          <a:xfrm flipH="1">
            <a:off x="2113430" y="3426362"/>
            <a:ext cx="11297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F1589B-EE51-3037-1DAF-578A4867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045122" y="2965182"/>
            <a:ext cx="396103" cy="6076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74806-1A87-F765-4F6A-3D33C97CF7E4}"/>
              </a:ext>
            </a:extLst>
          </p:cNvPr>
          <p:cNvSpPr/>
          <p:nvPr/>
        </p:nvSpPr>
        <p:spPr>
          <a:xfrm>
            <a:off x="1983138" y="2810887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692BB6-3AE6-4BB5-9D4A-D620A665FFB1}"/>
              </a:ext>
            </a:extLst>
          </p:cNvPr>
          <p:cNvSpPr/>
          <p:nvPr/>
        </p:nvSpPr>
        <p:spPr>
          <a:xfrm>
            <a:off x="916143" y="4802019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CD00E-C0FC-4729-8E49-DA08B79150C3}"/>
              </a:ext>
            </a:extLst>
          </p:cNvPr>
          <p:cNvSpPr/>
          <p:nvPr/>
        </p:nvSpPr>
        <p:spPr>
          <a:xfrm>
            <a:off x="256868" y="1348210"/>
            <a:ext cx="11715391" cy="474857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9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7273905" y="885594"/>
            <a:ext cx="4711818" cy="57157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 시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있는 모든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이동 불가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능력 상실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몬스터 피격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홀딩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적 숫자 카운트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증가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차감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스택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상단에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존재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몬스터 홀딩에 성공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리소스 한 개 사라짐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스택이 모두 사라지면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홀딩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E931B2D4-6F50-4252-A223-D4CC6F7F9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65369"/>
              </p:ext>
            </p:extLst>
          </p:nvPr>
        </p:nvGraphicFramePr>
        <p:xfrm>
          <a:off x="3037750" y="148705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68E82F9-0C8F-49E1-B428-13F06D25F3C2}"/>
              </a:ext>
            </a:extLst>
          </p:cNvPr>
          <p:cNvGrpSpPr/>
          <p:nvPr/>
        </p:nvGrpSpPr>
        <p:grpSpPr>
          <a:xfrm>
            <a:off x="3427511" y="1453474"/>
            <a:ext cx="396103" cy="752758"/>
            <a:chOff x="3056289" y="1027176"/>
            <a:chExt cx="396103" cy="7527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B52473-AE0F-4351-AEA9-BA994452B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D70A75-2E78-437D-82DC-AC828230D8DF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169288-2568-490F-B953-DC6405C2D0E1}"/>
              </a:ext>
            </a:extLst>
          </p:cNvPr>
          <p:cNvGrpSpPr/>
          <p:nvPr/>
        </p:nvGrpSpPr>
        <p:grpSpPr>
          <a:xfrm>
            <a:off x="3360412" y="1702235"/>
            <a:ext cx="553899" cy="553899"/>
            <a:chOff x="2989190" y="1275937"/>
            <a:chExt cx="553899" cy="5538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9F9BF1-06DA-4726-87EC-40722388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1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C32932D1-DCAC-4AF7-B7FC-A6420A4F3A1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9" name="표 11">
            <a:extLst>
              <a:ext uri="{FF2B5EF4-FFF2-40B4-BE49-F238E27FC236}">
                <a16:creationId xmlns:a16="http://schemas.microsoft.com/office/drawing/2014/main" id="{05004006-B373-4724-97B5-43C99790A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07052"/>
              </p:ext>
            </p:extLst>
          </p:nvPr>
        </p:nvGraphicFramePr>
        <p:xfrm>
          <a:off x="367664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C0A43F44-4CDF-412D-94A2-7E9FDB40CE32}"/>
              </a:ext>
            </a:extLst>
          </p:cNvPr>
          <p:cNvGrpSpPr/>
          <p:nvPr/>
        </p:nvGrpSpPr>
        <p:grpSpPr>
          <a:xfrm>
            <a:off x="835897" y="1642525"/>
            <a:ext cx="624394" cy="613609"/>
            <a:chOff x="4795330" y="1143718"/>
            <a:chExt cx="480216" cy="4719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767EBDD-17AC-41A1-9CA6-8648AEB323F3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2210CFE-2462-4EB7-A9E1-138CCCAE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7C8AC0-962D-4D9D-8D6B-EF75F54D6AD8}"/>
              </a:ext>
            </a:extLst>
          </p:cNvPr>
          <p:cNvGrpSpPr/>
          <p:nvPr/>
        </p:nvGrpSpPr>
        <p:grpSpPr>
          <a:xfrm>
            <a:off x="483200" y="1187254"/>
            <a:ext cx="1332978" cy="528484"/>
            <a:chOff x="2719642" y="4030764"/>
            <a:chExt cx="1332978" cy="52848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C3AE72-7F9F-446D-9A33-3C22C14DA826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E1588E-462F-40CA-B909-2F51FD6ABA2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1FA5C0-9D0A-4405-AAF0-423F95A82F87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D8CDDD-5656-4227-8AA1-669771FBCB57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AB7B8A-8A86-4FA9-8E1D-AF8F69D5612D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aphicFrame>
        <p:nvGraphicFramePr>
          <p:cNvPr id="62" name="표 11">
            <a:extLst>
              <a:ext uri="{FF2B5EF4-FFF2-40B4-BE49-F238E27FC236}">
                <a16:creationId xmlns:a16="http://schemas.microsoft.com/office/drawing/2014/main" id="{0E2C5F23-AE3E-487A-9BF2-C6C78A10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8102"/>
              </p:ext>
            </p:extLst>
          </p:nvPr>
        </p:nvGraphicFramePr>
        <p:xfrm>
          <a:off x="5332003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6DF23C5-6877-46CC-82BD-4D3D360D581F}"/>
              </a:ext>
            </a:extLst>
          </p:cNvPr>
          <p:cNvGrpSpPr/>
          <p:nvPr/>
        </p:nvGrpSpPr>
        <p:grpSpPr>
          <a:xfrm>
            <a:off x="5800236" y="1642525"/>
            <a:ext cx="624394" cy="613609"/>
            <a:chOff x="4795330" y="1143718"/>
            <a:chExt cx="480216" cy="47192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B925B3-11F0-4659-B8E6-9A689BD1C84A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A0A8279-7114-47B2-AAC8-5D1B4F16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99BB76E-1F5D-42BE-99CC-624EF9289FD2}"/>
              </a:ext>
            </a:extLst>
          </p:cNvPr>
          <p:cNvGrpSpPr/>
          <p:nvPr/>
        </p:nvGrpSpPr>
        <p:grpSpPr>
          <a:xfrm>
            <a:off x="5447548" y="1188570"/>
            <a:ext cx="1088400" cy="527168"/>
            <a:chOff x="2719642" y="4032080"/>
            <a:chExt cx="1088400" cy="5271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A5800C-3F04-4948-A174-B11D75F874F5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73544-97CD-4517-8D1E-6721CCB7D881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985302-2CD0-4747-851B-ED259B614E6E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8848DBC-5FD2-430D-9E46-A4A365DA4B32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1E0EBF6-0A0A-4A3C-81C4-38DA3C82A1D6}"/>
              </a:ext>
            </a:extLst>
          </p:cNvPr>
          <p:cNvSpPr/>
          <p:nvPr/>
        </p:nvSpPr>
        <p:spPr>
          <a:xfrm>
            <a:off x="2292094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232DBA5-1B89-4A6B-8992-1871ACAFB020}"/>
              </a:ext>
            </a:extLst>
          </p:cNvPr>
          <p:cNvSpPr/>
          <p:nvPr/>
        </p:nvSpPr>
        <p:spPr>
          <a:xfrm>
            <a:off x="4645889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표 11">
            <a:extLst>
              <a:ext uri="{FF2B5EF4-FFF2-40B4-BE49-F238E27FC236}">
                <a16:creationId xmlns:a16="http://schemas.microsoft.com/office/drawing/2014/main" id="{FFCA7917-4892-471A-8381-66912CC61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52576"/>
              </p:ext>
            </p:extLst>
          </p:nvPr>
        </p:nvGraphicFramePr>
        <p:xfrm>
          <a:off x="5224802" y="4802691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C5461200-6DC5-4FFA-8775-420ADA4F88A8}"/>
              </a:ext>
            </a:extLst>
          </p:cNvPr>
          <p:cNvGrpSpPr/>
          <p:nvPr/>
        </p:nvGrpSpPr>
        <p:grpSpPr>
          <a:xfrm>
            <a:off x="5693035" y="4958161"/>
            <a:ext cx="624394" cy="613609"/>
            <a:chOff x="4795330" y="1143718"/>
            <a:chExt cx="480216" cy="47192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8397A2-3C26-4E8B-84B1-B19DCE7E11AB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936DCA2-35CF-4AD4-AE31-38FE653A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1C4E4F2-90E9-412E-B5CF-BF0C3043C72C}"/>
              </a:ext>
            </a:extLst>
          </p:cNvPr>
          <p:cNvSpPr txBox="1"/>
          <p:nvPr/>
        </p:nvSpPr>
        <p:spPr>
          <a:xfrm>
            <a:off x="5225801" y="4407595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8DCCF1-2AED-402B-AEF8-DF2926653946}"/>
              </a:ext>
            </a:extLst>
          </p:cNvPr>
          <p:cNvSpPr/>
          <p:nvPr/>
        </p:nvSpPr>
        <p:spPr>
          <a:xfrm>
            <a:off x="5916424" y="3532703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x5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회 반복</a:t>
            </a:r>
            <a:endParaRPr lang="ko-KR" altLang="en-US" dirty="0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DE5313D-69E1-4EF7-B159-B8A69B9CE49E}"/>
              </a:ext>
            </a:extLst>
          </p:cNvPr>
          <p:cNvSpPr/>
          <p:nvPr/>
        </p:nvSpPr>
        <p:spPr>
          <a:xfrm rot="5400000">
            <a:off x="2681991" y="3121123"/>
            <a:ext cx="1022022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9BE14F-51D6-4CB7-A9BD-25FEA69B0FD6}"/>
              </a:ext>
            </a:extLst>
          </p:cNvPr>
          <p:cNvSpPr/>
          <p:nvPr/>
        </p:nvSpPr>
        <p:spPr>
          <a:xfrm>
            <a:off x="34760" y="3606670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얼어있는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 숫자 카운트 증가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2343EF-B21C-41BB-8C54-FB22BD1AC104}"/>
              </a:ext>
            </a:extLst>
          </p:cNvPr>
          <p:cNvSpPr/>
          <p:nvPr/>
        </p:nvSpPr>
        <p:spPr>
          <a:xfrm>
            <a:off x="2896733" y="1192518"/>
            <a:ext cx="4188392" cy="1783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3D5605-3808-41D7-A715-33B5B8276446}"/>
              </a:ext>
            </a:extLst>
          </p:cNvPr>
          <p:cNvSpPr/>
          <p:nvPr/>
        </p:nvSpPr>
        <p:spPr>
          <a:xfrm>
            <a:off x="4790276" y="4070555"/>
            <a:ext cx="2294849" cy="2384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E949389-C563-460B-A6DF-D10CA9B57207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rot="16200000" flipH="1">
            <a:off x="4917007" y="3049860"/>
            <a:ext cx="1094617" cy="9467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907BDB3-208C-4316-B1E7-7F59D483B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1" y="3961359"/>
            <a:ext cx="4547935" cy="25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251331" y="960195"/>
            <a:ext cx="573439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기능이 활성화 되었을 때 사용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활성화 된 이후 사용하지 않으면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SHIFT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태그 스킬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스킬 사용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아이콘이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  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이동 중지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시간은 계속 흐르는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스킬 사용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존재하는 모든 몬스터 머리 위 스킬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전체 몬스터 사망 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머리 위 획득 점수 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카운터 초기화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멀티킬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보너스 점수 연출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상승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이동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C0D80E-9B0B-4722-9BB1-3D6B9D5CACF0}"/>
              </a:ext>
            </a:extLst>
          </p:cNvPr>
          <p:cNvSpPr/>
          <p:nvPr/>
        </p:nvSpPr>
        <p:spPr>
          <a:xfrm>
            <a:off x="10685877" y="1109342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FF0B30-C231-4B3B-9978-0F67F3097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27823"/>
              </p:ext>
            </p:extLst>
          </p:nvPr>
        </p:nvGraphicFramePr>
        <p:xfrm>
          <a:off x="189169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810E7D-78EC-49AA-8D81-17E31A34322F}"/>
              </a:ext>
            </a:extLst>
          </p:cNvPr>
          <p:cNvGrpSpPr/>
          <p:nvPr/>
        </p:nvGrpSpPr>
        <p:grpSpPr>
          <a:xfrm>
            <a:off x="657402" y="1317656"/>
            <a:ext cx="624394" cy="613609"/>
            <a:chOff x="4795330" y="1143718"/>
            <a:chExt cx="480216" cy="4719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F4ED3B-FBBF-40C4-BEFD-A1753A066550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E04F1F-B074-42E0-9BEF-8A83C7A3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5790B0-0D22-4450-8570-AE08612F34F2}"/>
              </a:ext>
            </a:extLst>
          </p:cNvPr>
          <p:cNvSpPr txBox="1"/>
          <p:nvPr/>
        </p:nvSpPr>
        <p:spPr>
          <a:xfrm>
            <a:off x="190168" y="767090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3E4C0216-9598-8BFB-9D10-23E9BF3B0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93642"/>
              </p:ext>
            </p:extLst>
          </p:nvPr>
        </p:nvGraphicFramePr>
        <p:xfrm>
          <a:off x="2316450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AE08C5D-01EC-0600-43FD-55E206010C9A}"/>
              </a:ext>
            </a:extLst>
          </p:cNvPr>
          <p:cNvSpPr txBox="1"/>
          <p:nvPr/>
        </p:nvSpPr>
        <p:spPr>
          <a:xfrm>
            <a:off x="189169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가능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64469-AE07-F8EC-4EC4-36B5BE9D6F4D}"/>
              </a:ext>
            </a:extLst>
          </p:cNvPr>
          <p:cNvSpPr txBox="1"/>
          <p:nvPr/>
        </p:nvSpPr>
        <p:spPr>
          <a:xfrm>
            <a:off x="2316450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2A49107B-6B28-6C9A-B8CE-498175197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88282"/>
              </p:ext>
            </p:extLst>
          </p:nvPr>
        </p:nvGraphicFramePr>
        <p:xfrm>
          <a:off x="4463176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E4C390-5543-B28C-C6FB-AC765C635B85}"/>
              </a:ext>
            </a:extLst>
          </p:cNvPr>
          <p:cNvGrpSpPr/>
          <p:nvPr/>
        </p:nvGrpSpPr>
        <p:grpSpPr>
          <a:xfrm>
            <a:off x="5010952" y="1089965"/>
            <a:ext cx="455763" cy="801759"/>
            <a:chOff x="4856501" y="968601"/>
            <a:chExt cx="350523" cy="61662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90F035-770E-1A44-4B29-F3171A0E1CE1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0D5B36C-0949-E2EA-4A73-BBCFA7C8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76550F-2766-1A11-986E-2DFFB8EC1891}"/>
              </a:ext>
            </a:extLst>
          </p:cNvPr>
          <p:cNvSpPr txBox="1"/>
          <p:nvPr/>
        </p:nvSpPr>
        <p:spPr>
          <a:xfrm>
            <a:off x="4463176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0DF9F2-282F-49D9-714F-97A6E94831D8}"/>
              </a:ext>
            </a:extLst>
          </p:cNvPr>
          <p:cNvGrpSpPr/>
          <p:nvPr/>
        </p:nvGrpSpPr>
        <p:grpSpPr>
          <a:xfrm>
            <a:off x="2785371" y="1321461"/>
            <a:ext cx="624394" cy="613609"/>
            <a:chOff x="4795330" y="1143718"/>
            <a:chExt cx="480216" cy="47192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0F05E0-AAB9-7089-5855-F0E1F6931E48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69131E0-7AEC-5526-0A5A-92851371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A3398A77-141A-2773-1252-C95E781C1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8198"/>
              </p:ext>
            </p:extLst>
          </p:nvPr>
        </p:nvGraphicFramePr>
        <p:xfrm>
          <a:off x="190474" y="304161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B0C4C530-40B9-C756-D07E-E70AFA889A1C}"/>
              </a:ext>
            </a:extLst>
          </p:cNvPr>
          <p:cNvGrpSpPr/>
          <p:nvPr/>
        </p:nvGrpSpPr>
        <p:grpSpPr>
          <a:xfrm>
            <a:off x="738250" y="2969394"/>
            <a:ext cx="455763" cy="801759"/>
            <a:chOff x="4856501" y="968601"/>
            <a:chExt cx="350523" cy="6166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5DC8BE-B5E4-0B18-5301-9D304B85E49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432C783-CB71-E71E-ACF9-A0C5FD24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1D566D-5699-D558-5A0E-64A7F1CDE3EA}"/>
              </a:ext>
            </a:extLst>
          </p:cNvPr>
          <p:cNvSpPr txBox="1"/>
          <p:nvPr/>
        </p:nvSpPr>
        <p:spPr>
          <a:xfrm>
            <a:off x="190474" y="4189975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319327" y="3258691"/>
            <a:ext cx="1271858" cy="44898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2BA414-0B79-96EF-806F-CE68C362B2B9}"/>
              </a:ext>
            </a:extLst>
          </p:cNvPr>
          <p:cNvGrpSpPr/>
          <p:nvPr/>
        </p:nvGrpSpPr>
        <p:grpSpPr>
          <a:xfrm>
            <a:off x="3419932" y="1756647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0F87793-E2DF-8BCA-C530-5950ECC8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03345E9-E8C8-1AE7-F5C1-F7B1748834A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A6C4ED-E82A-3D0F-4A5A-52F11DA99633}"/>
              </a:ext>
            </a:extLst>
          </p:cNvPr>
          <p:cNvGrpSpPr/>
          <p:nvPr/>
        </p:nvGrpSpPr>
        <p:grpSpPr>
          <a:xfrm>
            <a:off x="2239510" y="993488"/>
            <a:ext cx="553899" cy="553899"/>
            <a:chOff x="2989190" y="1275937"/>
            <a:chExt cx="553899" cy="55389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64BD029-A67B-D77F-58BF-11FD5993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615AE8D-7117-9B09-AB65-1650B9D212E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82BBC05-D657-8E78-13BB-738221396E96}"/>
              </a:ext>
            </a:extLst>
          </p:cNvPr>
          <p:cNvGrpSpPr/>
          <p:nvPr/>
        </p:nvGrpSpPr>
        <p:grpSpPr>
          <a:xfrm>
            <a:off x="1294223" y="1744795"/>
            <a:ext cx="553899" cy="553899"/>
            <a:chOff x="2989190" y="1275937"/>
            <a:chExt cx="553899" cy="55389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02FDC58-F7F8-FA6A-2E1A-B1CAECB2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589DC63-8728-F493-2680-7C04771E15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BFE7DC-2640-F5B7-B17C-4AF4FB72CE0B}"/>
              </a:ext>
            </a:extLst>
          </p:cNvPr>
          <p:cNvGrpSpPr/>
          <p:nvPr/>
        </p:nvGrpSpPr>
        <p:grpSpPr>
          <a:xfrm>
            <a:off x="122071" y="994252"/>
            <a:ext cx="553899" cy="553899"/>
            <a:chOff x="2989190" y="1275937"/>
            <a:chExt cx="553899" cy="55389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70EE449-0725-E80A-BE33-B5211160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1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7BB3EA9-4DA6-80C0-0866-ACF7BD5CA8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8D2ED82-698A-59D7-3DC0-2019C5EE298E}"/>
              </a:ext>
            </a:extLst>
          </p:cNvPr>
          <p:cNvGrpSpPr/>
          <p:nvPr/>
        </p:nvGrpSpPr>
        <p:grpSpPr>
          <a:xfrm>
            <a:off x="4396084" y="1011836"/>
            <a:ext cx="553899" cy="553899"/>
            <a:chOff x="2989190" y="1275937"/>
            <a:chExt cx="553899" cy="55389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793F45-9ABF-8B4D-296B-CF0ADBF6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3D5BE403-68FC-9BD7-132D-6648E2A04A8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534BE9-5342-FE28-8FFA-AB0007D58690}"/>
              </a:ext>
            </a:extLst>
          </p:cNvPr>
          <p:cNvGrpSpPr/>
          <p:nvPr/>
        </p:nvGrpSpPr>
        <p:grpSpPr>
          <a:xfrm>
            <a:off x="5583784" y="1744795"/>
            <a:ext cx="553899" cy="553899"/>
            <a:chOff x="2989190" y="1275937"/>
            <a:chExt cx="553899" cy="55389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F524C64-7E9E-0C08-24F9-2300F2D5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19869EB-7176-4BAE-31BA-8E973C7B294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687E61-65F7-9107-5D7E-9724AF56AAA0}"/>
              </a:ext>
            </a:extLst>
          </p:cNvPr>
          <p:cNvGrpSpPr/>
          <p:nvPr/>
        </p:nvGrpSpPr>
        <p:grpSpPr>
          <a:xfrm>
            <a:off x="1307245" y="3636076"/>
            <a:ext cx="553899" cy="553899"/>
            <a:chOff x="2989190" y="1275937"/>
            <a:chExt cx="553899" cy="55389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AF4C25F-364F-17B1-5A53-D835D673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5A427E6-75E4-B1EE-69C8-2D871E6ABF6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2CB682-CFE5-2BE6-AF69-6794B7C3DB91}"/>
              </a:ext>
            </a:extLst>
          </p:cNvPr>
          <p:cNvGrpSpPr/>
          <p:nvPr/>
        </p:nvGrpSpPr>
        <p:grpSpPr>
          <a:xfrm>
            <a:off x="122668" y="2887436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A8E02FD-8210-B80E-A980-FBB2FC2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7A23E4D-9121-F62A-688D-5767265B568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4" name="표 11">
            <a:extLst>
              <a:ext uri="{FF2B5EF4-FFF2-40B4-BE49-F238E27FC236}">
                <a16:creationId xmlns:a16="http://schemas.microsoft.com/office/drawing/2014/main" id="{DAB4C5E8-9A6C-EE70-5B6C-6C4E41E66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83928"/>
              </p:ext>
            </p:extLst>
          </p:nvPr>
        </p:nvGraphicFramePr>
        <p:xfrm>
          <a:off x="2310784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DDE4D16E-B144-23B1-736C-8DD1BDFC05B4}"/>
              </a:ext>
            </a:extLst>
          </p:cNvPr>
          <p:cNvGrpSpPr/>
          <p:nvPr/>
        </p:nvGrpSpPr>
        <p:grpSpPr>
          <a:xfrm>
            <a:off x="2858560" y="2965438"/>
            <a:ext cx="455763" cy="801759"/>
            <a:chOff x="4856501" y="968601"/>
            <a:chExt cx="350523" cy="61662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7736B0-BF05-B22A-D98F-DB167642A2E0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DA5AA94-E7DD-E920-69F2-D75A08E6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82AC251-04B8-337F-589F-6FE3FDF8369C}"/>
              </a:ext>
            </a:extLst>
          </p:cNvPr>
          <p:cNvSpPr txBox="1"/>
          <p:nvPr/>
        </p:nvSpPr>
        <p:spPr>
          <a:xfrm>
            <a:off x="2310784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DACFEA-1748-EF29-9168-A337E93D0F39}"/>
              </a:ext>
            </a:extLst>
          </p:cNvPr>
          <p:cNvGrpSpPr/>
          <p:nvPr/>
        </p:nvGrpSpPr>
        <p:grpSpPr>
          <a:xfrm>
            <a:off x="3427555" y="3632120"/>
            <a:ext cx="553899" cy="553899"/>
            <a:chOff x="2989190" y="1275937"/>
            <a:chExt cx="553899" cy="55389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A28CE45-4799-CB89-5B6C-A7871A26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255261F-3CAD-0261-5E25-AC78321DB7F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700B0DD-4BB5-3E76-8F94-8ECB62952436}"/>
              </a:ext>
            </a:extLst>
          </p:cNvPr>
          <p:cNvGrpSpPr/>
          <p:nvPr/>
        </p:nvGrpSpPr>
        <p:grpSpPr>
          <a:xfrm>
            <a:off x="2242978" y="2883480"/>
            <a:ext cx="553899" cy="553899"/>
            <a:chOff x="2989190" y="1275937"/>
            <a:chExt cx="553899" cy="55389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43D3B05-5DE8-D92B-B6E0-8F40D3A5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E86697F4-1EF1-BE7E-B4D5-39B921512D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AEA96-3E87-0C2A-6CEB-355D2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09" y="2378540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12098E9D-109C-1F17-FF66-80F2ED33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56" y="3110357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9" name="표 11">
            <a:extLst>
              <a:ext uri="{FF2B5EF4-FFF2-40B4-BE49-F238E27FC236}">
                <a16:creationId xmlns:a16="http://schemas.microsoft.com/office/drawing/2014/main" id="{0D2FEEFA-2C92-D046-4FCB-885960E37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05085"/>
              </p:ext>
            </p:extLst>
          </p:nvPr>
        </p:nvGraphicFramePr>
        <p:xfrm>
          <a:off x="4460585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DDE6D3BA-B9AC-D464-012F-96DD84EE9F76}"/>
              </a:ext>
            </a:extLst>
          </p:cNvPr>
          <p:cNvGrpSpPr/>
          <p:nvPr/>
        </p:nvGrpSpPr>
        <p:grpSpPr>
          <a:xfrm>
            <a:off x="5008361" y="2965438"/>
            <a:ext cx="455763" cy="801759"/>
            <a:chOff x="4856501" y="968601"/>
            <a:chExt cx="350523" cy="6166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E66397-F22D-63E9-C81B-31FC5768057C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A192914-F48E-5E1F-8F99-1AB03135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A792094-C26C-BF57-254F-037C04E2DB4E}"/>
              </a:ext>
            </a:extLst>
          </p:cNvPr>
          <p:cNvSpPr txBox="1"/>
          <p:nvPr/>
        </p:nvSpPr>
        <p:spPr>
          <a:xfrm>
            <a:off x="4460585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01991E0-F84F-EB52-FE43-6E8793F8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4393493" y="2887309"/>
            <a:ext cx="553899" cy="5538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2DD3A82-22FB-7399-CBB4-F14BACDA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5581193" y="3620268"/>
            <a:ext cx="553899" cy="55389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C0C49BD-6616-EFE1-8B73-B733AABE1B17}"/>
              </a:ext>
            </a:extLst>
          </p:cNvPr>
          <p:cNvSpPr txBox="1"/>
          <p:nvPr/>
        </p:nvSpPr>
        <p:spPr>
          <a:xfrm>
            <a:off x="4272223" y="269829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95122D-3A0D-7945-9DAA-B1E9C692BF40}"/>
              </a:ext>
            </a:extLst>
          </p:cNvPr>
          <p:cNvSpPr txBox="1"/>
          <p:nvPr/>
        </p:nvSpPr>
        <p:spPr>
          <a:xfrm>
            <a:off x="5439859" y="3481603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aphicFrame>
        <p:nvGraphicFramePr>
          <p:cNvPr id="92" name="표 11">
            <a:extLst>
              <a:ext uri="{FF2B5EF4-FFF2-40B4-BE49-F238E27FC236}">
                <a16:creationId xmlns:a16="http://schemas.microsoft.com/office/drawing/2014/main" id="{EF1358B3-7CAF-E372-EA36-BE221E1D2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642229"/>
              </p:ext>
            </p:extLst>
          </p:nvPr>
        </p:nvGraphicFramePr>
        <p:xfrm>
          <a:off x="4460585" y="4788822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93" name="그룹 92">
            <a:extLst>
              <a:ext uri="{FF2B5EF4-FFF2-40B4-BE49-F238E27FC236}">
                <a16:creationId xmlns:a16="http://schemas.microsoft.com/office/drawing/2014/main" id="{8B02E1CE-FDDC-0AE3-C3FA-D25F5640752A}"/>
              </a:ext>
            </a:extLst>
          </p:cNvPr>
          <p:cNvGrpSpPr/>
          <p:nvPr/>
        </p:nvGrpSpPr>
        <p:grpSpPr>
          <a:xfrm>
            <a:off x="4929506" y="4948097"/>
            <a:ext cx="624394" cy="613609"/>
            <a:chOff x="4795330" y="1143718"/>
            <a:chExt cx="480216" cy="47192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3A9A361-0C9B-608F-65BD-3C08392E7EE4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347CCB67-EB19-6891-A402-6964F664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8D4A00B-A591-8696-57E2-DC1C004E4CDA}"/>
              </a:ext>
            </a:extLst>
          </p:cNvPr>
          <p:cNvSpPr txBox="1"/>
          <p:nvPr/>
        </p:nvSpPr>
        <p:spPr>
          <a:xfrm>
            <a:off x="4455812" y="5925330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7</a:t>
            </a:r>
          </a:p>
        </p:txBody>
      </p:sp>
      <p:pic>
        <p:nvPicPr>
          <p:cNvPr id="105" name="그림 104" descr="스크린샷, 사각형, 직사각형, 노랑이(가) 표시된 사진&#10;&#10;자동 생성된 설명">
            <a:extLst>
              <a:ext uri="{FF2B5EF4-FFF2-40B4-BE49-F238E27FC236}">
                <a16:creationId xmlns:a16="http://schemas.microsoft.com/office/drawing/2014/main" id="{BB3B19F5-8855-E5D0-508B-F2520F58F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4" y="4652343"/>
            <a:ext cx="3094723" cy="1742116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DE69DCF-3C0D-8CEA-B581-7F33A7ADA476}"/>
              </a:ext>
            </a:extLst>
          </p:cNvPr>
          <p:cNvGrpSpPr/>
          <p:nvPr/>
        </p:nvGrpSpPr>
        <p:grpSpPr>
          <a:xfrm>
            <a:off x="1940850" y="5059271"/>
            <a:ext cx="217291" cy="382249"/>
            <a:chOff x="4856501" y="968601"/>
            <a:chExt cx="350523" cy="61662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DFDB684-D63D-E97D-E36F-2D225F391D84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430F7DC-BFBA-38EB-E12B-2C887DAD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5AC9221-081D-72A1-036D-CCBC63382A8A}"/>
              </a:ext>
            </a:extLst>
          </p:cNvPr>
          <p:cNvGrpSpPr/>
          <p:nvPr/>
        </p:nvGrpSpPr>
        <p:grpSpPr>
          <a:xfrm>
            <a:off x="1304458" y="5067697"/>
            <a:ext cx="171616" cy="336204"/>
            <a:chOff x="10213450" y="1169730"/>
            <a:chExt cx="396103" cy="77598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5003198-436A-9DCE-AAFF-2AEB98AEC80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2EED1D43-4E5A-29EC-596F-1035172D4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5C2D0D5-546D-EB56-6940-4A5935D5F692}"/>
              </a:ext>
            </a:extLst>
          </p:cNvPr>
          <p:cNvSpPr txBox="1"/>
          <p:nvPr/>
        </p:nvSpPr>
        <p:spPr>
          <a:xfrm>
            <a:off x="2077211" y="4816208"/>
            <a:ext cx="1394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BFE14A-2A64-EF46-71F6-E9560DC017D6}"/>
              </a:ext>
            </a:extLst>
          </p:cNvPr>
          <p:cNvSpPr txBox="1"/>
          <p:nvPr/>
        </p:nvSpPr>
        <p:spPr>
          <a:xfrm>
            <a:off x="1246675" y="637383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6</a:t>
            </a: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737AC09B-920D-4FA1-A0B6-33DEC48B8B86}"/>
              </a:ext>
            </a:extLst>
          </p:cNvPr>
          <p:cNvSpPr/>
          <p:nvPr/>
        </p:nvSpPr>
        <p:spPr>
          <a:xfrm>
            <a:off x="1837576" y="158724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09397BCE-5D25-8E68-E4A2-8B9C1360F39A}"/>
              </a:ext>
            </a:extLst>
          </p:cNvPr>
          <p:cNvSpPr/>
          <p:nvPr/>
        </p:nvSpPr>
        <p:spPr>
          <a:xfrm>
            <a:off x="3972191" y="15920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E8510A7E-5A47-EE4E-0504-29C4C738BBB1}"/>
              </a:ext>
            </a:extLst>
          </p:cNvPr>
          <p:cNvSpPr/>
          <p:nvPr/>
        </p:nvSpPr>
        <p:spPr>
          <a:xfrm>
            <a:off x="1856146" y="344434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A298C3B2-16D7-0338-63E5-14CCF1ECF944}"/>
              </a:ext>
            </a:extLst>
          </p:cNvPr>
          <p:cNvSpPr/>
          <p:nvPr/>
        </p:nvSpPr>
        <p:spPr>
          <a:xfrm>
            <a:off x="3987883" y="345669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944D9069-A7B9-670D-92EA-DA0702CB1B78}"/>
              </a:ext>
            </a:extLst>
          </p:cNvPr>
          <p:cNvSpPr/>
          <p:nvPr/>
        </p:nvSpPr>
        <p:spPr>
          <a:xfrm>
            <a:off x="3790232" y="5216166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8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003635" y="1228436"/>
            <a:ext cx="5440219" cy="505229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프레임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육각형 도형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가로가 긴 형태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내용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얼굴 확대 샷 일러스트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비장한 표정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쪽 눈에서 빛나는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왼쪽 화면 밖에서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화면 중앙으로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걸쳐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사라지는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추가 예정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8" name="PowerPoint_슬라이드_쇼_-__GIF재료_pptx__2023-08-07_16-32-09_AdobeExpress">
            <a:hlinkClick r:id="" action="ppaction://media"/>
            <a:extLst>
              <a:ext uri="{FF2B5EF4-FFF2-40B4-BE49-F238E27FC236}">
                <a16:creationId xmlns:a16="http://schemas.microsoft.com/office/drawing/2014/main" id="{6298D6CF-5000-FFA0-FF27-F8C2259D1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558" y="3726081"/>
            <a:ext cx="3987335" cy="2242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5AB7-C1CB-B4EE-9B07-4CBB2F6A4720}"/>
              </a:ext>
            </a:extLst>
          </p:cNvPr>
          <p:cNvSpPr txBox="1"/>
          <p:nvPr/>
        </p:nvSpPr>
        <p:spPr>
          <a:xfrm>
            <a:off x="1101558" y="328316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연출 예시 영상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1393501" y="1690651"/>
            <a:ext cx="3403448" cy="120147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CFA9B-D0BB-16C0-445C-C4BB2C62C557}"/>
              </a:ext>
            </a:extLst>
          </p:cNvPr>
          <p:cNvSpPr txBox="1"/>
          <p:nvPr/>
        </p:nvSpPr>
        <p:spPr>
          <a:xfrm>
            <a:off x="1101558" y="132131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0227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표 11">
            <a:extLst>
              <a:ext uri="{FF2B5EF4-FFF2-40B4-BE49-F238E27FC236}">
                <a16:creationId xmlns:a16="http://schemas.microsoft.com/office/drawing/2014/main" id="{9B3D1C10-C363-4EE9-B781-A78B1673F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05720"/>
              </p:ext>
            </p:extLst>
          </p:nvPr>
        </p:nvGraphicFramePr>
        <p:xfrm>
          <a:off x="499513" y="494152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/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조건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얼지 않은 적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+100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점수 계산 → 한 마리마다 획득할 점수 계산해서 더하는 방식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활성 전 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(Z </a:t>
                </a:r>
                <a:r>
                  <a:rPr lang="ko-KR" altLang="en-US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스택이 남아있을 때 얼린 몬스터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얼린 몬스터 까지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endParaRPr lang="en-US" altLang="ko-KR" sz="1400" dirty="0">
                  <a:solidFill>
                    <a:srgbClr val="0000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+512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(2^9)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활성 후 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태그가 활성화 된 상태에서 얼린 몬스터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(6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얼린 몬스터 부터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endParaRPr lang="en-US" altLang="ko-KR" sz="1400" dirty="0">
                  <a:solidFill>
                    <a:srgbClr val="0000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𝑘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=8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𝑛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+5</m:t>
                        </m:r>
                      </m:sup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2^(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𝑘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+1)</m:t>
                        </m:r>
                      </m:e>
                    </m:nary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(n=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언 시점에 얼어 있는 몬스터 수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천 억 단위 까지 확보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최대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= 999,999,999,999)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가디언이 처치한 몬스터는 점수 획득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x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rgbClr val="0066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있던 몬스터가 죽은 경우</a:t>
                </a:r>
                <a:endParaRPr lang="en-US" altLang="ko-KR" sz="1400" dirty="0">
                  <a:solidFill>
                    <a:srgbClr val="0066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최종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상황과 클리어 상황으로 나누어 최종 점수 적용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다음 페이지 기술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보너스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(500,000*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 남은 체력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17B7F73B-6E1E-E1CA-B866-5C230E8F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326904"/>
              </p:ext>
            </p:extLst>
          </p:nvPr>
        </p:nvGraphicFramePr>
        <p:xfrm>
          <a:off x="499513" y="1283875"/>
          <a:ext cx="2916448" cy="26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56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2681645585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652163673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3778948919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169050504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8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6878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83311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39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68F84B-B9E3-4E2B-A3D2-B3823216436C}"/>
              </a:ext>
            </a:extLst>
          </p:cNvPr>
          <p:cNvGrpSpPr/>
          <p:nvPr/>
        </p:nvGrpSpPr>
        <p:grpSpPr>
          <a:xfrm>
            <a:off x="4773" y="893053"/>
            <a:ext cx="3877973" cy="3416677"/>
            <a:chOff x="19696" y="1764922"/>
            <a:chExt cx="3877973" cy="34166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0B039-1543-4AAD-B787-33AB66E9E443}"/>
                </a:ext>
              </a:extLst>
            </p:cNvPr>
            <p:cNvSpPr txBox="1"/>
            <p:nvPr/>
          </p:nvSpPr>
          <p:spPr>
            <a:xfrm>
              <a:off x="19696" y="1784155"/>
              <a:ext cx="1336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+1024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E4E421-9E74-4EE2-A79F-93BA26FD1253}"/>
                </a:ext>
              </a:extLst>
            </p:cNvPr>
            <p:cNvGrpSpPr/>
            <p:nvPr/>
          </p:nvGrpSpPr>
          <p:grpSpPr>
            <a:xfrm>
              <a:off x="324365" y="1764922"/>
              <a:ext cx="3573304" cy="3416677"/>
              <a:chOff x="324365" y="1764922"/>
              <a:chExt cx="3573304" cy="341667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9782573-8AB7-E697-E27A-8D2316163BB4}"/>
                  </a:ext>
                </a:extLst>
              </p:cNvPr>
              <p:cNvGrpSpPr/>
              <p:nvPr/>
            </p:nvGrpSpPr>
            <p:grpSpPr>
              <a:xfrm>
                <a:off x="1768646" y="2813726"/>
                <a:ext cx="455763" cy="801759"/>
                <a:chOff x="4856501" y="968601"/>
                <a:chExt cx="350523" cy="61662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8E07A64-9CE2-6B69-912C-C7F7D46089DF}"/>
                    </a:ext>
                  </a:extLst>
                </p:cNvPr>
                <p:cNvSpPr/>
                <p:nvPr/>
              </p:nvSpPr>
              <p:spPr>
                <a:xfrm>
                  <a:off x="4897016" y="968601"/>
                  <a:ext cx="276843" cy="810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D96E90BF-474D-317C-56D6-7891D3F6DB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56501" y="1105010"/>
                  <a:ext cx="350523" cy="48021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52897E4-8C0B-649D-6DCF-DAD83F15C74F}"/>
                  </a:ext>
                </a:extLst>
              </p:cNvPr>
              <p:cNvGrpSpPr/>
              <p:nvPr/>
            </p:nvGrpSpPr>
            <p:grpSpPr>
              <a:xfrm>
                <a:off x="2991135" y="427730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6FF4AE45-79C5-B3DF-5F95-0DA906CBB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29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42B580E1-C6D2-6F8F-7DFE-5C8A04877B0F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95A9187-5130-EABA-2E9E-AF4B57AD606A}"/>
                  </a:ext>
                </a:extLst>
              </p:cNvPr>
              <p:cNvGrpSpPr/>
              <p:nvPr/>
            </p:nvGrpSpPr>
            <p:grpSpPr>
              <a:xfrm>
                <a:off x="2258029" y="385768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A9A931B4-A642-CA28-B844-DCC78DD8C0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2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808424B2-CA7B-4F48-62C6-58B4A24CD358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0F30DAC-F1B6-E7AC-493B-27818C50F1D2}"/>
                  </a:ext>
                </a:extLst>
              </p:cNvPr>
              <p:cNvGrpSpPr/>
              <p:nvPr/>
            </p:nvGrpSpPr>
            <p:grpSpPr>
              <a:xfrm>
                <a:off x="789059" y="352362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CBFE96F3-2853-E9E5-BCE7-7C9EA9254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5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BAA0607B-123B-59A7-D543-B79ABF66BA2C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56A2637-0151-2355-FAD2-87A8022ED562}"/>
                  </a:ext>
                </a:extLst>
              </p:cNvPr>
              <p:cNvGrpSpPr/>
              <p:nvPr/>
            </p:nvGrpSpPr>
            <p:grpSpPr>
              <a:xfrm>
                <a:off x="2252186" y="274938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6F530F79-05C1-7DAE-7161-1C7A89C53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8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D605111B-7DD2-3017-755C-C3BACB6ADAAE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EB2BD5B-FFBF-57D5-09BF-37E8C21AC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76947" y="2001045"/>
                <a:ext cx="553899" cy="553899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B658171-39E4-8AF0-3B5D-F5D5AF948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17509" y="2793559"/>
                <a:ext cx="553899" cy="553899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E728D68-9946-336B-A015-815CF242E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162772" y="4277309"/>
                <a:ext cx="553899" cy="55389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FF4A35-D709-B28E-8834-916C522F0040}"/>
                  </a:ext>
                </a:extLst>
              </p:cNvPr>
              <p:cNvSpPr txBox="1"/>
              <p:nvPr/>
            </p:nvSpPr>
            <p:spPr>
              <a:xfrm>
                <a:off x="1855740" y="2585706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0D432A-10B9-BCC1-F2D1-E1B7DD84BE53}"/>
                  </a:ext>
                </a:extLst>
              </p:cNvPr>
              <p:cNvSpPr txBox="1"/>
              <p:nvPr/>
            </p:nvSpPr>
            <p:spPr>
              <a:xfrm>
                <a:off x="324365" y="2587784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FDEC47-3500-0360-94C9-936478C62D5E}"/>
                  </a:ext>
                </a:extLst>
              </p:cNvPr>
              <p:cNvSpPr txBox="1"/>
              <p:nvPr/>
            </p:nvSpPr>
            <p:spPr>
              <a:xfrm>
                <a:off x="2889885" y="1777800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2C7DEC-4401-D96E-3556-BF285F76D779}"/>
                  </a:ext>
                </a:extLst>
              </p:cNvPr>
              <p:cNvSpPr txBox="1"/>
              <p:nvPr/>
            </p:nvSpPr>
            <p:spPr>
              <a:xfrm>
                <a:off x="1047819" y="4132792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49348B-8230-8E04-1E37-BBADBA275376}"/>
                  </a:ext>
                </a:extLst>
              </p:cNvPr>
              <p:cNvSpPr txBox="1"/>
              <p:nvPr/>
            </p:nvSpPr>
            <p:spPr>
              <a:xfrm>
                <a:off x="1821325" y="3692954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3F04447-B7BF-9E4E-0D44-23FBB72035BD}"/>
                  </a:ext>
                </a:extLst>
              </p:cNvPr>
              <p:cNvSpPr txBox="1"/>
              <p:nvPr/>
            </p:nvSpPr>
            <p:spPr>
              <a:xfrm>
                <a:off x="347446" y="3374135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97D220-6387-D389-B1D6-0E7FE72A3DF5}"/>
                  </a:ext>
                </a:extLst>
              </p:cNvPr>
              <p:cNvSpPr txBox="1"/>
              <p:nvPr/>
            </p:nvSpPr>
            <p:spPr>
              <a:xfrm>
                <a:off x="2551450" y="4132445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5B1B6B7-AAA4-48C1-8B11-2C4BC3CCABEC}"/>
                  </a:ext>
                </a:extLst>
              </p:cNvPr>
              <p:cNvGrpSpPr/>
              <p:nvPr/>
            </p:nvGrpSpPr>
            <p:grpSpPr>
              <a:xfrm>
                <a:off x="2976947" y="3115443"/>
                <a:ext cx="553899" cy="553899"/>
                <a:chOff x="2989190" y="1275937"/>
                <a:chExt cx="553899" cy="553899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8C56C4E8-5085-4AAB-BE6C-9D23CB020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47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F908D574-FA71-43F5-A788-50E8DE07E4E9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8D4BA11-0818-43C4-9F6A-EDDE9E74BD5C}"/>
                  </a:ext>
                </a:extLst>
              </p:cNvPr>
              <p:cNvSpPr txBox="1"/>
              <p:nvPr/>
            </p:nvSpPr>
            <p:spPr>
              <a:xfrm>
                <a:off x="2561115" y="2997392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7CFCCAD-EEF9-4E4D-B27F-5E63AF5E590D}"/>
                  </a:ext>
                </a:extLst>
              </p:cNvPr>
              <p:cNvGrpSpPr/>
              <p:nvPr/>
            </p:nvGrpSpPr>
            <p:grpSpPr>
              <a:xfrm>
                <a:off x="433669" y="200432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A3FE2504-5B23-44A0-BC68-70D6C7FA8E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59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00EC391A-F0CC-4464-99DD-34D479F593E3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476D704-58CE-4B8E-9042-C3DC243D295E}"/>
                  </a:ext>
                </a:extLst>
              </p:cNvPr>
              <p:cNvGrpSpPr/>
              <p:nvPr/>
            </p:nvGrpSpPr>
            <p:grpSpPr>
              <a:xfrm>
                <a:off x="1893844" y="1985095"/>
                <a:ext cx="553899" cy="553899"/>
                <a:chOff x="2989190" y="1275937"/>
                <a:chExt cx="553899" cy="553899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8F173555-38C5-45B5-951B-42E5E43BD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63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06098970-12CE-4204-961A-1ED6F13B5F51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8A447F-878F-41C9-9F57-DBF76A624B88}"/>
                  </a:ext>
                </a:extLst>
              </p:cNvPr>
              <p:cNvSpPr txBox="1"/>
              <p:nvPr/>
            </p:nvSpPr>
            <p:spPr>
              <a:xfrm>
                <a:off x="1468073" y="1764922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+2048</a:t>
                </a: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3C35D5F-C6BB-40F9-A718-E01EB7A2F58E}"/>
                  </a:ext>
                </a:extLst>
              </p:cNvPr>
              <p:cNvSpPr/>
              <p:nvPr/>
            </p:nvSpPr>
            <p:spPr>
              <a:xfrm>
                <a:off x="2319291" y="3050060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①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F4DDB22-CB5A-44AB-8B37-2C98A68962F6}"/>
                  </a:ext>
                </a:extLst>
              </p:cNvPr>
              <p:cNvSpPr/>
              <p:nvPr/>
            </p:nvSpPr>
            <p:spPr>
              <a:xfrm>
                <a:off x="3050952" y="3429809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②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45160A9-F445-463A-B261-B2A0C920C78D}"/>
                  </a:ext>
                </a:extLst>
              </p:cNvPr>
              <p:cNvSpPr/>
              <p:nvPr/>
            </p:nvSpPr>
            <p:spPr>
              <a:xfrm>
                <a:off x="868612" y="3809693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③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3B63CAF-63A3-4047-990C-1FE5A9071920}"/>
                  </a:ext>
                </a:extLst>
              </p:cNvPr>
              <p:cNvSpPr/>
              <p:nvPr/>
            </p:nvSpPr>
            <p:spPr>
              <a:xfrm>
                <a:off x="2328599" y="4150142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④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06D9F6B-D87C-470B-89DC-704AE27411E8}"/>
                  </a:ext>
                </a:extLst>
              </p:cNvPr>
              <p:cNvSpPr/>
              <p:nvPr/>
            </p:nvSpPr>
            <p:spPr>
              <a:xfrm>
                <a:off x="3058072" y="4566042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⑤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09A0F8C-AA09-4694-9548-4FDAE1B0E98C}"/>
                  </a:ext>
                </a:extLst>
              </p:cNvPr>
              <p:cNvSpPr/>
              <p:nvPr/>
            </p:nvSpPr>
            <p:spPr>
              <a:xfrm>
                <a:off x="493296" y="2293457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⑥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4CDF661-26BA-40B8-924A-97F988364B0B}"/>
                  </a:ext>
                </a:extLst>
              </p:cNvPr>
              <p:cNvSpPr/>
              <p:nvPr/>
            </p:nvSpPr>
            <p:spPr>
              <a:xfrm>
                <a:off x="1961339" y="2289866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⑦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36CF010-4EFD-46AB-BAD2-426CD6D59E2F}"/>
                  </a:ext>
                </a:extLst>
              </p:cNvPr>
              <p:cNvSpPr/>
              <p:nvPr/>
            </p:nvSpPr>
            <p:spPr>
              <a:xfrm>
                <a:off x="518190" y="4873822"/>
                <a:ext cx="29164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①~⑦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번호는 언 순서를 의미합니다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.</a:t>
                </a:r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p:grpSp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6BCF142B-FC83-4FD6-B230-C24AEA203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15994" y="5171642"/>
            <a:ext cx="553899" cy="553899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4A4068E-C8E6-478E-90CD-83EF3A62B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43" y="5182706"/>
            <a:ext cx="553899" cy="5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4459912" y="960195"/>
            <a:ext cx="752581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와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클리어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플레이 제한 시간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 이내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=0&gt; 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될 경우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중지 → 해당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끝나는 시점 → 강제로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점수 계산 → 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시점에 강제 사용되는 딜러 스킬은 플레이어가 조작하지 않아도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활성화 되어 있지 않아도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몬스터 처치 점수를 획득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보너스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(500,000*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남은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※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자체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주기가 </a:t>
            </a:r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수정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될 수 있기 때문에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보호 처리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따로 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※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028" name="Picture 4" descr="2015 계획 '마무리', 픽셀로 클리어.">
            <a:extLst>
              <a:ext uri="{FF2B5EF4-FFF2-40B4-BE49-F238E27FC236}">
                <a16:creationId xmlns:a16="http://schemas.microsoft.com/office/drawing/2014/main" id="{80ECCC35-0FD2-4736-A482-96EDA4C7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64" y="4053839"/>
            <a:ext cx="3370981" cy="189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ver Pixel Images - Free Download on Freepik">
            <a:extLst>
              <a:ext uri="{FF2B5EF4-FFF2-40B4-BE49-F238E27FC236}">
                <a16:creationId xmlns:a16="http://schemas.microsoft.com/office/drawing/2014/main" id="{BDC0F4C9-42B0-4A22-83F5-F7A31C93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2" y="1305878"/>
            <a:ext cx="3370254" cy="22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4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311692"/>
            <a:ext cx="6312309" cy="494569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점수와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점수를 비교해 랭킹 진입 여부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화면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1st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~ 9th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까지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점수가 동일할 경우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시간 비교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큰 쪽이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동일할 경우 →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등록순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먼저 세운 기록이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값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745338"/>
              </p:ext>
            </p:extLst>
          </p:nvPr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07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87268" y="1576552"/>
            <a:ext cx="6198458" cy="431812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영문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꼭 안 채워도 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공백도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방식은 </a:t>
            </a:r>
            <a:r>
              <a:rPr lang="ko-KR" altLang="en-US" sz="1400" dirty="0">
                <a:solidFill>
                  <a:srgbClr val="FFC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페이지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참조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생존 시간을 기록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조건에 따라 게임 오버와 클리어로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끝나지 않았는데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GAME OVER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끝난 후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CLEAR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6E494-70C1-4ACF-B527-25254D801CC5}"/>
              </a:ext>
            </a:extLst>
          </p:cNvPr>
          <p:cNvSpPr/>
          <p:nvPr/>
        </p:nvSpPr>
        <p:spPr>
          <a:xfrm>
            <a:off x="111892" y="201027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C76C3-0EB0-44BF-9D14-27BB433BA8EB}"/>
              </a:ext>
            </a:extLst>
          </p:cNvPr>
          <p:cNvSpPr txBox="1"/>
          <p:nvPr/>
        </p:nvSpPr>
        <p:spPr>
          <a:xfrm>
            <a:off x="2325810" y="201496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EE6993-CCAE-400F-82BD-6CCAEB342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745911"/>
              </p:ext>
            </p:extLst>
          </p:nvPr>
        </p:nvGraphicFramePr>
        <p:xfrm>
          <a:off x="205483" y="2285750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75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572804"/>
              </p:ext>
            </p:extLst>
          </p:nvPr>
        </p:nvGraphicFramePr>
        <p:xfrm>
          <a:off x="211382" y="850295"/>
          <a:ext cx="1176290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2023.08.07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개요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흐름도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조작법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이동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공격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피격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체력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홀딩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태그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컷신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연출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2023.08.08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계산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Z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스택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쉴드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게임 종료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이동 로직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2023.08.09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Ver.1.2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설명 보충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 시스템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시스템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Ver.1.3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생성 시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UID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부여 추가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시스템 작성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Ver.1.4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삭제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전환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공격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66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4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20475" y="2590020"/>
            <a:ext cx="6312309" cy="240897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실패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칸 최하단에 게임 종료 시점의 플레이 데이터를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생존 시간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여부를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/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79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559283"/>
            <a:ext cx="6312309" cy="43117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연출 출력 → 이름 입력 →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!&gt;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92D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리소스 추가 가능한 경우 퀄리티 업</a:t>
            </a:r>
            <a:endParaRPr lang="en-US" altLang="ko-KR" sz="1400" dirty="0">
              <a:solidFill>
                <a:srgbClr val="92D05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랭킹이 갱신될 경우 하위 랭킹의 등수가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미뤄지며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데이터 삭제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갱신될 등수의 이름 칸에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[_]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커서가 깜빡이는 연출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기입 칸 키보드를 통해 텍스트 입력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ENTER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키로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ESC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통해 타이틀 화면으로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저장된 랭킹 화면은 타이틀 화면의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버튼을 통해 확인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최하단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칸에 데이터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전부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‘-’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96019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96488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29553"/>
              </p:ext>
            </p:extLst>
          </p:nvPr>
        </p:nvGraphicFramePr>
        <p:xfrm>
          <a:off x="205483" y="1251532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A436359-FE09-48B5-BF78-9307EC843E8A}"/>
              </a:ext>
            </a:extLst>
          </p:cNvPr>
          <p:cNvGrpSpPr/>
          <p:nvPr/>
        </p:nvGrpSpPr>
        <p:grpSpPr>
          <a:xfrm>
            <a:off x="995196" y="4648734"/>
            <a:ext cx="3748383" cy="1614894"/>
            <a:chOff x="1957118" y="2213787"/>
            <a:chExt cx="3748383" cy="16148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814EF9-F087-4D0C-9968-A590DF99C6D3}"/>
                </a:ext>
              </a:extLst>
            </p:cNvPr>
            <p:cNvSpPr/>
            <p:nvPr/>
          </p:nvSpPr>
          <p:spPr>
            <a:xfrm>
              <a:off x="1957118" y="2213787"/>
              <a:ext cx="3748383" cy="16148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2449-B6D2-4206-8659-4D86E28EE1BC}"/>
                </a:ext>
              </a:extLst>
            </p:cNvPr>
            <p:cNvSpPr txBox="1"/>
            <p:nvPr/>
          </p:nvSpPr>
          <p:spPr>
            <a:xfrm>
              <a:off x="2200892" y="2513403"/>
              <a:ext cx="3260828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랭킹 진입</a:t>
              </a:r>
              <a:r>
                <a:rPr lang="en-US" altLang="ko-KR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!</a:t>
              </a:r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 </a:t>
              </a:r>
              <a:endParaRPr lang="en-US" altLang="ko-KR" sz="6000" dirty="0"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455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FCE66D6-7874-4F2F-8808-91E74627645A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4168849" y="2254437"/>
            <a:ext cx="3853324" cy="1059957"/>
          </a:xfrm>
          <a:prstGeom prst="bentConnector3">
            <a:avLst>
              <a:gd name="adj1" fmla="val 989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EFA62E-8FFA-1628-549C-CB5345688D46}"/>
              </a:ext>
            </a:extLst>
          </p:cNvPr>
          <p:cNvSpPr txBox="1"/>
          <p:nvPr/>
        </p:nvSpPr>
        <p:spPr>
          <a:xfrm>
            <a:off x="2615529" y="251316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552D2D-6BF0-F047-F406-5526D1E82449}"/>
              </a:ext>
            </a:extLst>
          </p:cNvPr>
          <p:cNvSpPr/>
          <p:nvPr/>
        </p:nvSpPr>
        <p:spPr>
          <a:xfrm>
            <a:off x="5318851" y="115695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7BDD65-DBAD-E407-90F6-3E48ED21D32A}"/>
              </a:ext>
            </a:extLst>
          </p:cNvPr>
          <p:cNvSpPr/>
          <p:nvPr/>
        </p:nvSpPr>
        <p:spPr>
          <a:xfrm>
            <a:off x="2614551" y="191153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169E2A-1274-C6D5-FE95-F152B5C1345B}"/>
              </a:ext>
            </a:extLst>
          </p:cNvPr>
          <p:cNvSpPr/>
          <p:nvPr/>
        </p:nvSpPr>
        <p:spPr>
          <a:xfrm>
            <a:off x="2614551" y="297882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FEAC39-3E4F-FEC0-E60B-970C0A05C746}"/>
              </a:ext>
            </a:extLst>
          </p:cNvPr>
          <p:cNvSpPr/>
          <p:nvPr/>
        </p:nvSpPr>
        <p:spPr>
          <a:xfrm>
            <a:off x="5318851" y="530446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E785CF-726B-C8A3-2F61-6EF0DB8F0620}"/>
              </a:ext>
            </a:extLst>
          </p:cNvPr>
          <p:cNvSpPr/>
          <p:nvPr/>
        </p:nvSpPr>
        <p:spPr>
          <a:xfrm>
            <a:off x="8022173" y="29714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9AB9831-381F-0BF6-59AE-659BD96A5E0E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3391701" y="1499859"/>
            <a:ext cx="1927151" cy="411678"/>
          </a:xfrm>
          <a:prstGeom prst="bentConnector2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A2AA7-9645-DB5D-645B-5C4B97F530B2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8842C-95B6-E436-D9AA-ABD5247404F1}"/>
              </a:ext>
            </a:extLst>
          </p:cNvPr>
          <p:cNvSpPr/>
          <p:nvPr/>
        </p:nvSpPr>
        <p:spPr>
          <a:xfrm>
            <a:off x="4885577" y="768332"/>
            <a:ext cx="2420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스폰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지점에서 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를 부여해 생성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CCF776-C955-C486-B9AF-40D91CF31C18}"/>
              </a:ext>
            </a:extLst>
          </p:cNvPr>
          <p:cNvCxnSpPr>
            <a:cxnSpLocks/>
          </p:cNvCxnSpPr>
          <p:nvPr/>
        </p:nvCxnSpPr>
        <p:spPr>
          <a:xfrm>
            <a:off x="2770811" y="2597337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01E704-1B13-9CD7-2125-43395ED326D1}"/>
              </a:ext>
            </a:extLst>
          </p:cNvPr>
          <p:cNvSpPr/>
          <p:nvPr/>
        </p:nvSpPr>
        <p:spPr>
          <a:xfrm>
            <a:off x="9967390" y="2950753"/>
            <a:ext cx="1269898" cy="700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데미지를 입혀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체력을 감소시킴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817D0-A7D0-0396-D971-F3186AE3BF03}"/>
              </a:ext>
            </a:extLst>
          </p:cNvPr>
          <p:cNvSpPr/>
          <p:nvPr/>
        </p:nvSpPr>
        <p:spPr>
          <a:xfrm>
            <a:off x="3638443" y="6078135"/>
            <a:ext cx="4915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사라지며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사망할 경우 </a:t>
            </a:r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멀티킬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점수 계산에 사용하기 위해 카운트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CAD3A9E-9B76-AE1D-BB54-C2EF600442ED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3363905" y="3692418"/>
            <a:ext cx="1982740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91DF06-F9F7-CDCA-5FC4-C7FBF55E37FC}"/>
              </a:ext>
            </a:extLst>
          </p:cNvPr>
          <p:cNvSpPr/>
          <p:nvPr/>
        </p:nvSpPr>
        <p:spPr>
          <a:xfrm>
            <a:off x="9967390" y="4556166"/>
            <a:ext cx="1313180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위치가 고정되며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능력을 상실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19BC30-BB28-380B-22DD-A28637A6454D}"/>
              </a:ext>
            </a:extLst>
          </p:cNvPr>
          <p:cNvSpPr/>
          <p:nvPr/>
        </p:nvSpPr>
        <p:spPr>
          <a:xfrm>
            <a:off x="1159056" y="4702796"/>
            <a:ext cx="2084224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</a:t>
            </a:r>
            <a:endParaRPr lang="en-US" altLang="ko-KR" dirty="0">
              <a:solidFill>
                <a:srgbClr val="00B05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다른 몬스터와 충돌 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C87B3-8D1A-1411-F690-5699A1ED17FA}"/>
              </a:ext>
            </a:extLst>
          </p:cNvPr>
          <p:cNvSpPr txBox="1"/>
          <p:nvPr/>
        </p:nvSpPr>
        <p:spPr>
          <a:xfrm>
            <a:off x="5903343" y="3905666"/>
            <a:ext cx="230814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캐릭터에게 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당할 경우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8AA045-FEDB-E938-4DCB-101ABAAD9660}"/>
              </a:ext>
            </a:extLst>
          </p:cNvPr>
          <p:cNvSpPr/>
          <p:nvPr/>
        </p:nvSpPr>
        <p:spPr>
          <a:xfrm>
            <a:off x="8023151" y="4570558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51526D-4336-C153-AF12-BD35BAE0EDF1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7641222" y="4488286"/>
            <a:ext cx="391006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87DCCA-07B9-F68E-E3C3-F2766A0F8D31}"/>
              </a:ext>
            </a:extLst>
          </p:cNvPr>
          <p:cNvSpPr/>
          <p:nvPr/>
        </p:nvSpPr>
        <p:spPr>
          <a:xfrm>
            <a:off x="7356372" y="5690840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E13AEB-1A17-8691-A388-345B2146C723}"/>
              </a:ext>
            </a:extLst>
          </p:cNvPr>
          <p:cNvSpPr/>
          <p:nvPr/>
        </p:nvSpPr>
        <p:spPr>
          <a:xfrm>
            <a:off x="5580904" y="3340285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캐릭터와 충돌할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001C9-8135-0009-C8A5-D5F6E4CC183E}"/>
              </a:ext>
            </a:extLst>
          </p:cNvPr>
          <p:cNvSpPr txBox="1"/>
          <p:nvPr/>
        </p:nvSpPr>
        <p:spPr>
          <a:xfrm>
            <a:off x="474135" y="2950754"/>
            <a:ext cx="2291012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이동 시간까지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37CA42-B3F5-5252-D0DC-A277C8DC9109}"/>
              </a:ext>
            </a:extLst>
          </p:cNvPr>
          <p:cNvCxnSpPr>
            <a:cxnSpLocks/>
          </p:cNvCxnSpPr>
          <p:nvPr/>
        </p:nvCxnSpPr>
        <p:spPr>
          <a:xfrm flipV="1">
            <a:off x="2900627" y="2591691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18A3880-6805-29FC-8DAA-A5414A267E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6638" y="2084056"/>
            <a:ext cx="1113176" cy="431984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01FFFD7-4548-6472-86A4-D7C887A6DA8B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>
            <a:off x="3037453" y="3694065"/>
            <a:ext cx="4984720" cy="138105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3E7FC4-3544-C931-BBB5-8431FBBB2073}"/>
              </a:ext>
            </a:extLst>
          </p:cNvPr>
          <p:cNvSpPr txBox="1"/>
          <p:nvPr/>
        </p:nvSpPr>
        <p:spPr>
          <a:xfrm>
            <a:off x="2945087" y="3324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F7B997A-47A1-C0A8-BF1D-EF595F5216FC}"/>
              </a:ext>
            </a:extLst>
          </p:cNvPr>
          <p:cNvSpPr/>
          <p:nvPr/>
        </p:nvSpPr>
        <p:spPr>
          <a:xfrm>
            <a:off x="9967390" y="1820469"/>
            <a:ext cx="1640193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가디언의 공격에 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맞은 경우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BC62D6-D22D-2C05-FC63-FCFB80A696C9}"/>
              </a:ext>
            </a:extLst>
          </p:cNvPr>
          <p:cNvSpPr/>
          <p:nvPr/>
        </p:nvSpPr>
        <p:spPr>
          <a:xfrm>
            <a:off x="4498200" y="2925016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캐릭터가 있는 칸에 들어간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392A88-296E-C582-2EFA-008B75CD2160}"/>
              </a:ext>
            </a:extLst>
          </p:cNvPr>
          <p:cNvSpPr/>
          <p:nvPr/>
        </p:nvSpPr>
        <p:spPr>
          <a:xfrm>
            <a:off x="8016527" y="126314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2A4F60-3EB6-03E9-3242-C96BCAF357CB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flipH="1" flipV="1">
            <a:off x="8793676" y="1948947"/>
            <a:ext cx="5646" cy="1022547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97FFE-21BD-397C-7F28-88E2934A38DF}"/>
              </a:ext>
            </a:extLst>
          </p:cNvPr>
          <p:cNvSpPr/>
          <p:nvPr/>
        </p:nvSpPr>
        <p:spPr>
          <a:xfrm>
            <a:off x="7747792" y="811458"/>
            <a:ext cx="2113079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획득하지 않고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9FC34-4B48-431A-5A68-9D2BE37C893A}"/>
              </a:ext>
            </a:extLst>
          </p:cNvPr>
          <p:cNvSpPr txBox="1"/>
          <p:nvPr/>
        </p:nvSpPr>
        <p:spPr>
          <a:xfrm>
            <a:off x="436583" y="2006004"/>
            <a:ext cx="2291012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 이동중인 상태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A6B5869-6767-42F8-A32A-DC59102497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-155074" y="5576625"/>
            <a:ext cx="1422077" cy="14220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5081CD3-68AB-40DA-B373-3C0DCD05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5797" y="5576625"/>
            <a:ext cx="1422077" cy="1422077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4631415-F1B3-4BEB-9934-6A0CEE398241}"/>
              </a:ext>
            </a:extLst>
          </p:cNvPr>
          <p:cNvCxnSpPr>
            <a:cxnSpLocks/>
            <a:stCxn id="3" idx="3"/>
            <a:endCxn id="11" idx="3"/>
          </p:cNvCxnSpPr>
          <p:nvPr/>
        </p:nvCxnSpPr>
        <p:spPr>
          <a:xfrm flipH="1" flipV="1">
            <a:off x="9570825" y="1606047"/>
            <a:ext cx="6624" cy="3307411"/>
          </a:xfrm>
          <a:prstGeom prst="bentConnector3">
            <a:avLst>
              <a:gd name="adj1" fmla="val -5450347"/>
            </a:avLst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AE28F-E77F-4594-AE8A-853B6400DB91}"/>
              </a:ext>
            </a:extLst>
          </p:cNvPr>
          <p:cNvSpPr/>
          <p:nvPr/>
        </p:nvSpPr>
        <p:spPr>
          <a:xfrm>
            <a:off x="2830096" y="5690840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F1E3A1-74C6-4051-B207-E2A30498E704}"/>
              </a:ext>
            </a:extLst>
          </p:cNvPr>
          <p:cNvSpPr/>
          <p:nvPr/>
        </p:nvSpPr>
        <p:spPr>
          <a:xfrm>
            <a:off x="6718873" y="2156035"/>
            <a:ext cx="202331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캐릭터를 공격한 경우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629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75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종류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71338A-38E5-48EE-8F41-AEFDD8235B38}"/>
              </a:ext>
            </a:extLst>
          </p:cNvPr>
          <p:cNvGrpSpPr/>
          <p:nvPr/>
        </p:nvGrpSpPr>
        <p:grpSpPr>
          <a:xfrm>
            <a:off x="1286909" y="1325270"/>
            <a:ext cx="2984253" cy="1839936"/>
            <a:chOff x="1114883" y="630040"/>
            <a:chExt cx="2984253" cy="18399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9E29ED-0263-4B40-B967-59DD56D8D96B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F79B67-E448-4C34-9313-34DD49770C42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858AEE-536A-4B49-A03D-F127B5C13489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1E7E9C-3317-450C-A060-0F4CD38206B4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62209" y="1805005"/>
            <a:ext cx="6198458" cy="398743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모니터에 출력되는 화면 밖 그리드에서 랜덤 생성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하단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제외한 노란색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번에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1~5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마리 씩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2~3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초 마다 생성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수치가 소수점으로 들어갈 수도 있습니다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생성 시 몬스터 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Unique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부여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정수형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부여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는 가디언 이동 로직에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2" y="3429000"/>
            <a:ext cx="5274026" cy="29294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4DA197-8CE6-4E71-B659-4233C3C5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50422" y="3726180"/>
            <a:ext cx="310876" cy="310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27C0B7-9CB1-4250-95AB-52786A58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0422" y="5570220"/>
            <a:ext cx="310876" cy="310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C8BDA1-815F-4010-BBAD-98D6DA30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75362" y="6012180"/>
            <a:ext cx="310876" cy="3108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7610F5-562F-4913-8A05-5D045787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12" y="3947160"/>
            <a:ext cx="310876" cy="310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7ABBDC-7026-4DE5-A4A7-1109E5D5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136432" y="4639543"/>
            <a:ext cx="310876" cy="3108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133CD8-7D15-4DA5-B1E3-1F2017855C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53720" y="1379701"/>
            <a:ext cx="1422077" cy="14220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F66AD23-23D9-4C2A-9C81-3D721D743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814312" y="1379701"/>
            <a:ext cx="1422077" cy="14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745873" y="948661"/>
            <a:ext cx="6198458" cy="562226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칸으로 이동하는 데에 걸리는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(10,4)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몬스터끼리 위치가 겹친 경우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1/3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앞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 진행 방향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이후 이동 로직은 기본 이동 로직 대로 딜러가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아래에 더 이상 그리드가 없는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해당 방향을 제외하고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나머지 두 방향 중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사망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이동할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6" y="1859280"/>
            <a:ext cx="5274026" cy="292945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B057F9E-F7FA-4F7C-9502-CFB2AE94D750}"/>
              </a:ext>
            </a:extLst>
          </p:cNvPr>
          <p:cNvSpPr/>
          <p:nvPr/>
        </p:nvSpPr>
        <p:spPr>
          <a:xfrm>
            <a:off x="210247" y="2197560"/>
            <a:ext cx="96577" cy="96577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7334EA-39ED-41CB-BD84-FE9FB968C09C}"/>
              </a:ext>
            </a:extLst>
          </p:cNvPr>
          <p:cNvSpPr/>
          <p:nvPr/>
        </p:nvSpPr>
        <p:spPr>
          <a:xfrm>
            <a:off x="2544" y="161600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471B52-DA21-43C9-BD7D-C8E7584AC5C2}"/>
              </a:ext>
            </a:extLst>
          </p:cNvPr>
          <p:cNvCxnSpPr>
            <a:cxnSpLocks/>
          </p:cNvCxnSpPr>
          <p:nvPr/>
        </p:nvCxnSpPr>
        <p:spPr>
          <a:xfrm>
            <a:off x="2867434" y="1303020"/>
            <a:ext cx="0" cy="381762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0D9FC0-F8E1-4D85-A59D-DFEA6E994FDE}"/>
              </a:ext>
            </a:extLst>
          </p:cNvPr>
          <p:cNvSpPr/>
          <p:nvPr/>
        </p:nvSpPr>
        <p:spPr>
          <a:xfrm>
            <a:off x="25537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111CC3-1597-45B8-94CC-27916EA2AE49}"/>
              </a:ext>
            </a:extLst>
          </p:cNvPr>
          <p:cNvSpPr/>
          <p:nvPr/>
        </p:nvSpPr>
        <p:spPr>
          <a:xfrm>
            <a:off x="28585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2CBE4B-A892-4657-9E8B-EF09F4F0465D}"/>
              </a:ext>
            </a:extLst>
          </p:cNvPr>
          <p:cNvSpPr/>
          <p:nvPr/>
        </p:nvSpPr>
        <p:spPr>
          <a:xfrm>
            <a:off x="2976224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94920C5-9937-44F2-9E83-C00A4F989A49}"/>
              </a:ext>
            </a:extLst>
          </p:cNvPr>
          <p:cNvSpPr/>
          <p:nvPr/>
        </p:nvSpPr>
        <p:spPr>
          <a:xfrm flipH="1">
            <a:off x="223667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D188D-D0F0-46E1-9827-70A36AF6B9DE}"/>
              </a:ext>
            </a:extLst>
          </p:cNvPr>
          <p:cNvSpPr/>
          <p:nvPr/>
        </p:nvSpPr>
        <p:spPr>
          <a:xfrm>
            <a:off x="2199542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E3D9BC-9FB0-441D-A4F5-97BA8A446D2F}"/>
              </a:ext>
            </a:extLst>
          </p:cNvPr>
          <p:cNvSpPr/>
          <p:nvPr/>
        </p:nvSpPr>
        <p:spPr>
          <a:xfrm>
            <a:off x="3118740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9EACC9-0F40-4E95-81EE-998A40FB841D}"/>
              </a:ext>
            </a:extLst>
          </p:cNvPr>
          <p:cNvSpPr/>
          <p:nvPr/>
        </p:nvSpPr>
        <p:spPr>
          <a:xfrm>
            <a:off x="347497" y="5100114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B8A9E1-D523-4569-895F-87F048EF7E10}"/>
              </a:ext>
            </a:extLst>
          </p:cNvPr>
          <p:cNvSpPr/>
          <p:nvPr/>
        </p:nvSpPr>
        <p:spPr>
          <a:xfrm>
            <a:off x="3090182" y="5094258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2AEFF4-4038-4DA8-BD8E-95335FC08DD5}"/>
              </a:ext>
            </a:extLst>
          </p:cNvPr>
          <p:cNvGrpSpPr/>
          <p:nvPr/>
        </p:nvGrpSpPr>
        <p:grpSpPr>
          <a:xfrm>
            <a:off x="197623" y="2134648"/>
            <a:ext cx="594161" cy="370010"/>
            <a:chOff x="889604" y="3758553"/>
            <a:chExt cx="902306" cy="56190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017E111-CC0B-4C96-8575-C760C39C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E901C2C-7DB2-47A5-B23B-F58D506F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D567ECDE-CB42-4FD0-B032-A2C864C66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ABB63C-8292-4016-812A-2DA92A84DAB1}"/>
              </a:ext>
            </a:extLst>
          </p:cNvPr>
          <p:cNvGrpSpPr/>
          <p:nvPr/>
        </p:nvGrpSpPr>
        <p:grpSpPr>
          <a:xfrm flipH="1">
            <a:off x="4940270" y="3058990"/>
            <a:ext cx="594161" cy="370010"/>
            <a:chOff x="889604" y="3758553"/>
            <a:chExt cx="902306" cy="56190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4ECEEA8-8167-4A80-9822-5C1A9C27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9501B12-15B7-4979-AC70-644316D8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1212501-DCCC-4A7C-B527-F503309088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01A000A-EDE8-471A-81AB-199935CC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3667" y="4022805"/>
            <a:ext cx="310876" cy="31087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77E136D-01DF-4812-8A39-58901476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48607" y="4464765"/>
            <a:ext cx="310876" cy="3108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BDB3BD3-E39E-4543-A715-088FE2E8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57" y="2399745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47765" y="1517287"/>
            <a:ext cx="6454588" cy="437314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종류에 따라 칸에 멈춰 있는 시간 분류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아무 대상도 없는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서포터 캐릭터가 해당 칸으로 들어온 경우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맞은 경우 →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공격에 맞은 경우 → 소멸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ED94B1-29F1-4074-B8DC-EDEA5F76F916}"/>
              </a:ext>
            </a:extLst>
          </p:cNvPr>
          <p:cNvGrpSpPr/>
          <p:nvPr/>
        </p:nvGrpSpPr>
        <p:grpSpPr>
          <a:xfrm>
            <a:off x="1204649" y="1080234"/>
            <a:ext cx="2984253" cy="1839936"/>
            <a:chOff x="1114883" y="630040"/>
            <a:chExt cx="2984253" cy="18399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4B44F2D-3088-4C51-9E68-B8C7006F34AA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C3DF4-E2B6-4B2F-92E1-A0D09BF0BF3C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3D59C7-2497-4CA4-967C-DADE4CB5B59E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79597DD-2DFA-45A3-8F07-AB7207A84799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7" y="3404534"/>
            <a:ext cx="5274026" cy="292945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8CE585-39C7-4CDF-8667-9EF583B1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210288" y="1128696"/>
            <a:ext cx="1422077" cy="14220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DA3BE2-F5CA-4293-801D-9A08EEFE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70880" y="1128696"/>
            <a:ext cx="1422077" cy="14220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45716" y="3947160"/>
            <a:ext cx="310876" cy="3108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F9FA0A-4D4C-4E5A-8657-03B37521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6782" y="5316274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6744" y="5316274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02" y="3947160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60313" y="4629770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83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92479" y="1427399"/>
            <a:ext cx="6454588" cy="46648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 정지할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데미지 → 대상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 이후 무조건 소멸 상태로 진입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 시 →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우선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중인 몬스터의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획득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몬스터를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소멸한 몬스터는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획득하지 않음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874211"/>
            <a:ext cx="4534058" cy="25184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1340704"/>
            <a:ext cx="267259" cy="2672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2517726"/>
            <a:ext cx="267259" cy="267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1340704"/>
            <a:ext cx="267259" cy="2672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1927541"/>
            <a:ext cx="267259" cy="2672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B819DD8-5376-473C-B729-F445F7B92FC8}"/>
              </a:ext>
            </a:extLst>
          </p:cNvPr>
          <p:cNvGrpSpPr/>
          <p:nvPr/>
        </p:nvGrpSpPr>
        <p:grpSpPr>
          <a:xfrm>
            <a:off x="1498079" y="1910056"/>
            <a:ext cx="452324" cy="272396"/>
            <a:chOff x="871514" y="5310298"/>
            <a:chExt cx="526144" cy="31685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F9FA0A-4D4C-4E5A-8657-03B37521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F441D13-EA18-493E-BBE7-B922A6E3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1135DC6-995D-4C45-BB40-7ED82B7E9122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B02215-3BA3-4A1F-BC43-49449D5CADA4}"/>
              </a:ext>
            </a:extLst>
          </p:cNvPr>
          <p:cNvGrpSpPr/>
          <p:nvPr/>
        </p:nvGrpSpPr>
        <p:grpSpPr>
          <a:xfrm flipH="1">
            <a:off x="2724360" y="1712245"/>
            <a:ext cx="452324" cy="272396"/>
            <a:chOff x="871514" y="5310298"/>
            <a:chExt cx="526144" cy="31685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87B3410-4538-40B8-9FCC-65990829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F2016-C6BD-4A44-8C02-F10623494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5BC10BE-D8B1-46E9-AF6B-7ED1E5C3F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194DF0-6650-4814-BDF4-13785BF96367}"/>
              </a:ext>
            </a:extLst>
          </p:cNvPr>
          <p:cNvGrpSpPr/>
          <p:nvPr/>
        </p:nvGrpSpPr>
        <p:grpSpPr>
          <a:xfrm>
            <a:off x="2515453" y="1545322"/>
            <a:ext cx="417813" cy="122254"/>
            <a:chOff x="1295261" y="4890250"/>
            <a:chExt cx="486001" cy="1422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D3B8533-6BD6-4D6B-85F7-BD0FC504EC21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E89555B-5145-4017-8FD7-7D1E52D8241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7BE391-BA91-4066-92A5-19104EE50076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0DE3DFB-988E-484E-BE5B-79BB8D07C5CB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69C11A-EBD6-4ACB-B32B-34BD7D22B551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038503-004A-42BF-9BCC-1FF0B72C35D5}"/>
              </a:ext>
            </a:extLst>
          </p:cNvPr>
          <p:cNvGrpSpPr/>
          <p:nvPr/>
        </p:nvGrpSpPr>
        <p:grpSpPr>
          <a:xfrm>
            <a:off x="1624741" y="1568577"/>
            <a:ext cx="417813" cy="122254"/>
            <a:chOff x="1295261" y="4890250"/>
            <a:chExt cx="486001" cy="1422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974932-448F-46D7-B6A9-340499F55B75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F6F20AF-B502-4562-960A-C69D55A979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8FF3896-1C60-43A2-824D-914FD59CAAE8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4E8D1F4-F3CC-4DA7-A7A0-42D23F71AF0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57B502F-995D-4031-9A8B-E6A77BE85D1F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89E987-7804-4AB4-97AD-7CF2B792D068}"/>
              </a:ext>
            </a:extLst>
          </p:cNvPr>
          <p:cNvSpPr/>
          <p:nvPr/>
        </p:nvSpPr>
        <p:spPr>
          <a:xfrm>
            <a:off x="1491121" y="1485350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8D9D26-7358-45F9-BA90-2DB412AD3C40}"/>
              </a:ext>
            </a:extLst>
          </p:cNvPr>
          <p:cNvSpPr/>
          <p:nvPr/>
        </p:nvSpPr>
        <p:spPr>
          <a:xfrm>
            <a:off x="2426119" y="1425538"/>
            <a:ext cx="750565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2517726"/>
            <a:ext cx="267259" cy="26725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9607302-93B8-47E9-A334-680674D2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3879479"/>
            <a:ext cx="4534058" cy="251844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6820FC06-6AEA-4A05-8B7C-F2DD7FD0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4345972"/>
            <a:ext cx="267259" cy="267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ECBD31C-7E34-4558-9CD0-D562534D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5522993"/>
            <a:ext cx="267259" cy="2672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B5B0E8D-4D84-4487-9C2A-4DB01C86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4345972"/>
            <a:ext cx="267259" cy="267259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D89ADFC-411D-4BCF-85BF-158A4DB150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4932809"/>
            <a:ext cx="267259" cy="26725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DEDC876F-A393-4D4E-8FCD-5A0BE6194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83144" y="4920461"/>
            <a:ext cx="267259" cy="26725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0B07F8D-CC0A-4E0B-8062-AA154AAAA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60" y="4722650"/>
            <a:ext cx="267259" cy="267259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702A8201-D5D5-49C9-8719-0B82DF1969D0}"/>
              </a:ext>
            </a:extLst>
          </p:cNvPr>
          <p:cNvGrpSpPr/>
          <p:nvPr/>
        </p:nvGrpSpPr>
        <p:grpSpPr>
          <a:xfrm>
            <a:off x="2515453" y="4550590"/>
            <a:ext cx="417813" cy="122254"/>
            <a:chOff x="1295261" y="4890250"/>
            <a:chExt cx="486001" cy="14220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21C574C-FC9C-46B5-BA72-EE87803428B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06AD78B-7526-44BE-A9B5-7D56621E09B5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E481AA-7549-412A-A343-0FFB4DBBCCA0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162B616-6391-44F6-89FD-6BCBE0DB482F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0729853-9D62-418A-B931-3DB246BA477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AD1A956-9091-46C4-A1E2-C60D7037845B}"/>
              </a:ext>
            </a:extLst>
          </p:cNvPr>
          <p:cNvGrpSpPr/>
          <p:nvPr/>
        </p:nvGrpSpPr>
        <p:grpSpPr>
          <a:xfrm>
            <a:off x="1624741" y="4573844"/>
            <a:ext cx="417813" cy="122254"/>
            <a:chOff x="1295261" y="4890250"/>
            <a:chExt cx="486001" cy="14220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F4217F-468D-4A1A-BB54-57B7A1D15F8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96D8AAD-3898-4953-8330-684558E1965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FAF4FEC-D351-4A29-8F8D-FA5A770002AC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6F334E2-30EA-405C-B437-5DF93CF945A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1F891AC-CCAA-42BD-BE9B-3C983C5A7B32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E219FB-D40E-4D40-827A-12F44ED41043}"/>
              </a:ext>
            </a:extLst>
          </p:cNvPr>
          <p:cNvSpPr/>
          <p:nvPr/>
        </p:nvSpPr>
        <p:spPr>
          <a:xfrm>
            <a:off x="1491121" y="4490617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28A8B48-6A80-466C-A235-C3C26FC6E041}"/>
              </a:ext>
            </a:extLst>
          </p:cNvPr>
          <p:cNvSpPr/>
          <p:nvPr/>
        </p:nvSpPr>
        <p:spPr>
          <a:xfrm>
            <a:off x="2426119" y="443080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Picture 4" descr="캐슬 골렘 | 메이플스토리M 위키 | Fandom">
            <a:extLst>
              <a:ext uri="{FF2B5EF4-FFF2-40B4-BE49-F238E27FC236}">
                <a16:creationId xmlns:a16="http://schemas.microsoft.com/office/drawing/2014/main" id="{DE3240F3-1E88-44D7-870D-9FDA217D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8730" y="5383822"/>
            <a:ext cx="403992" cy="38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CA58599-4281-47D4-A3DD-323FF914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5522993"/>
            <a:ext cx="267259" cy="267259"/>
          </a:xfrm>
          <a:prstGeom prst="rect">
            <a:avLst/>
          </a:prstGeom>
        </p:spPr>
      </p:pic>
      <p:pic>
        <p:nvPicPr>
          <p:cNvPr id="1026" name="Picture 2" descr="폭발 - 무료 여러 가지 잡다한개 아이콘">
            <a:extLst>
              <a:ext uri="{FF2B5EF4-FFF2-40B4-BE49-F238E27FC236}">
                <a16:creationId xmlns:a16="http://schemas.microsoft.com/office/drawing/2014/main" id="{C18A2ED9-2AF7-46B6-BA67-0E2774F3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38" y="4941151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폭발 - 무료 여러 가지 잡다한개 아이콘">
            <a:extLst>
              <a:ext uri="{FF2B5EF4-FFF2-40B4-BE49-F238E27FC236}">
                <a16:creationId xmlns:a16="http://schemas.microsoft.com/office/drawing/2014/main" id="{29EAF39A-8655-4A15-8957-10BB0671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28" y="4746642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275790-3A41-4728-B1DC-D3B4C57D9ED4}"/>
              </a:ext>
            </a:extLst>
          </p:cNvPr>
          <p:cNvSpPr/>
          <p:nvPr/>
        </p:nvSpPr>
        <p:spPr>
          <a:xfrm>
            <a:off x="2490535" y="3383410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F0C30B1-1D2A-427E-8B70-AF5D632703F4}"/>
              </a:ext>
            </a:extLst>
          </p:cNvPr>
          <p:cNvSpPr/>
          <p:nvPr/>
        </p:nvSpPr>
        <p:spPr>
          <a:xfrm>
            <a:off x="2500915" y="6381989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ko-KR" altLang="en-US" sz="1400" dirty="0"/>
          </a:p>
        </p:txBody>
      </p:sp>
      <p:pic>
        <p:nvPicPr>
          <p:cNvPr id="114" name="Picture 2" descr="폭발 - 무료 여러 가지 잡다한개 아이콘">
            <a:extLst>
              <a:ext uri="{FF2B5EF4-FFF2-40B4-BE49-F238E27FC236}">
                <a16:creationId xmlns:a16="http://schemas.microsoft.com/office/drawing/2014/main" id="{7F4F3F7B-600E-4212-9672-CCC58817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92" y="5575255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982584E-393E-489D-9DA6-E7AE6730E302}"/>
              </a:ext>
            </a:extLst>
          </p:cNvPr>
          <p:cNvSpPr/>
          <p:nvPr/>
        </p:nvSpPr>
        <p:spPr>
          <a:xfrm>
            <a:off x="3781340" y="524969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78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94272" y="1032075"/>
            <a:ext cx="6454588" cy="53182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정지 상태일 때 서포터 캐릭터가 몬스터와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	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홀딩 이미지로 교체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된 순서 기록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계산용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상태의 몬스터 수 좌측 상단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표시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실시간 갱신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상태에서는 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 변화 조건을 만족할 때까지 해당 위치에 고정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홀딩에서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상태일 때 다른 몬스터가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정지 상태로 전환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 이동으로 전환 가능한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가디언에게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33149"/>
            <a:ext cx="5274026" cy="29294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92651" y="2775775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1049" y="3458385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837" y="2775775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07248" y="3458385"/>
            <a:ext cx="310876" cy="3108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884" y="4144889"/>
            <a:ext cx="310876" cy="3108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5A3A8AB-CEC6-4DF2-B92E-57D6F26F7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840919" y="3220934"/>
            <a:ext cx="310876" cy="4769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DD8E1A1-998F-4C90-B68C-680288B95AD9}"/>
              </a:ext>
            </a:extLst>
          </p:cNvPr>
          <p:cNvCxnSpPr>
            <a:cxnSpLocks/>
          </p:cNvCxnSpPr>
          <p:nvPr/>
        </p:nvCxnSpPr>
        <p:spPr>
          <a:xfrm flipH="1">
            <a:off x="1753957" y="3429000"/>
            <a:ext cx="2843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650CF05A-1637-4ABF-9202-0C650FCE07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35" y="3638906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442773-9ED3-4C3B-A739-11471A9007B3}"/>
              </a:ext>
            </a:extLst>
          </p:cNvPr>
          <p:cNvSpPr/>
          <p:nvPr/>
        </p:nvSpPr>
        <p:spPr>
          <a:xfrm>
            <a:off x="479272" y="2233149"/>
            <a:ext cx="636927" cy="37762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137BC9-7EE6-4BF3-AC1B-16F140485C38}"/>
              </a:ext>
            </a:extLst>
          </p:cNvPr>
          <p:cNvSpPr/>
          <p:nvPr/>
        </p:nvSpPr>
        <p:spPr>
          <a:xfrm>
            <a:off x="0" y="1926456"/>
            <a:ext cx="19928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현재 홀딩 상태의 몬스터 수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12126E-0607-42F4-A65B-38CF65C3F9A1}"/>
              </a:ext>
            </a:extLst>
          </p:cNvPr>
          <p:cNvSpPr/>
          <p:nvPr/>
        </p:nvSpPr>
        <p:spPr>
          <a:xfrm>
            <a:off x="1513489" y="2995449"/>
            <a:ext cx="735629" cy="83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397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87649" y="3463934"/>
            <a:ext cx="6454588" cy="272011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 딜러가 스킬을 사용한 경우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내에 출력되는 몬스터에게만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밖 노란색 그리드의 몬스터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상태에서 딜러가 스킬을 사용한 경우 → 정지 상태로 바뀐 뒤 사망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상태에서 딜러가 스킬을 사용한 경우 →  소멸 상태로 전환이 우선 순위를 가짐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0C421E-B3FA-4937-8174-F7E54E60E97D}"/>
              </a:ext>
            </a:extLst>
          </p:cNvPr>
          <p:cNvGrpSpPr/>
          <p:nvPr/>
        </p:nvGrpSpPr>
        <p:grpSpPr>
          <a:xfrm>
            <a:off x="224359" y="823085"/>
            <a:ext cx="5199113" cy="2877993"/>
            <a:chOff x="224359" y="2254592"/>
            <a:chExt cx="5199113" cy="28779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A6D916-1099-4B2B-958C-87329FF1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59" y="2254592"/>
              <a:ext cx="5199113" cy="287799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737FD1C-83B1-46AD-A4E3-6F546786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373733" y="2775775"/>
              <a:ext cx="310876" cy="31087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73FF986-5EBE-4F3C-9D44-54397042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16199" y="3884800"/>
              <a:ext cx="310876" cy="31087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1196613-36AA-42E4-8EF0-DE96BC3E2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2777" y="2775775"/>
              <a:ext cx="310876" cy="3108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27272-D004-47A2-AA31-2B621474F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937882" y="3458385"/>
              <a:ext cx="310876" cy="31087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500BD26-D3AD-4652-A9D7-1239D4B2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518" y="4107053"/>
              <a:ext cx="310876" cy="310876"/>
            </a:xfrm>
            <a:prstGeom prst="rect">
              <a:avLst/>
            </a:prstGeom>
          </p:spPr>
        </p:pic>
        <p:pic>
          <p:nvPicPr>
            <p:cNvPr id="5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50CF05A-1637-4ABF-9202-0C650FCE07B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4046403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F3393EF-D83E-439D-A49D-0542E53DA1B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149" y="296228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1C622FA-4FEC-4134-8246-C76ADBF2795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98" y="364489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168BFFD-8CCD-4860-8BB5-BA1891375D8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934" y="429355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3921E79-6738-402B-8D76-1996B43FF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961" y="4093228"/>
              <a:ext cx="310876" cy="310876"/>
            </a:xfrm>
            <a:prstGeom prst="rect">
              <a:avLst/>
            </a:prstGeom>
          </p:spPr>
        </p:pic>
        <p:pic>
          <p:nvPicPr>
            <p:cNvPr id="2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35AF608-9932-43B8-81E2-1513A698052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377" y="4279734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52AC45-9C9A-4B65-8238-149654156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917" y="3663189"/>
              <a:ext cx="310876" cy="310876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F04C62A-0640-4A9E-AF36-6F0B7D09CE3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33" y="3849695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2021F34-466D-4BA6-A3EF-1BC25A50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2060058" y="3665213"/>
              <a:ext cx="310876" cy="310876"/>
            </a:xfrm>
            <a:prstGeom prst="rect">
              <a:avLst/>
            </a:prstGeom>
          </p:spPr>
        </p:pic>
        <p:pic>
          <p:nvPicPr>
            <p:cNvPr id="26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8CA7820-4BD3-4F29-AA0B-7558623E8FB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474" y="385171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6F79281-2AC1-4350-A861-B7D591BCDDC9}"/>
                </a:ext>
              </a:extLst>
            </p:cNvPr>
            <p:cNvGrpSpPr/>
            <p:nvPr/>
          </p:nvGrpSpPr>
          <p:grpSpPr>
            <a:xfrm>
              <a:off x="2664384" y="2962280"/>
              <a:ext cx="319065" cy="561285"/>
              <a:chOff x="4856501" y="968601"/>
              <a:chExt cx="350523" cy="61662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C6781E1-C6A5-424E-A4FA-843945E5E1AE}"/>
                  </a:ext>
                </a:extLst>
              </p:cNvPr>
              <p:cNvSpPr/>
              <p:nvPr/>
            </p:nvSpPr>
            <p:spPr>
              <a:xfrm>
                <a:off x="4897016" y="968601"/>
                <a:ext cx="276843" cy="810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BA85A5E-9074-47E4-B097-80B82F0DE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501" y="1105010"/>
                <a:ext cx="350523" cy="480216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D25B4FE-0569-456A-A74F-3EC5B7B55DF4}"/>
                </a:ext>
              </a:extLst>
            </p:cNvPr>
            <p:cNvGrpSpPr/>
            <p:nvPr/>
          </p:nvGrpSpPr>
          <p:grpSpPr>
            <a:xfrm>
              <a:off x="1631129" y="3251409"/>
              <a:ext cx="256550" cy="487550"/>
              <a:chOff x="3056289" y="1027176"/>
              <a:chExt cx="396103" cy="75275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3BF4BC0-3285-4609-A762-E4E081B60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729" b="17686" l="85816" r="99291">
                            <a14:foregroundMark x1="91135" y1="2261" x2="93617" y2="2261"/>
                            <a14:foregroundMark x1="98936" y1="4654" x2="99645" y2="8245"/>
                            <a14:foregroundMark x1="94326" y1="16755" x2="93262" y2="17553"/>
                            <a14:foregroundMark x1="90603" y1="1729" x2="94504" y2="1995"/>
                            <a14:foregroundMark x1="89362" y1="16888" x2="91312" y2="17154"/>
                            <a14:foregroundMark x1="94504" y1="17686" x2="94858" y2="174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85" t="976" r="-108" b="80818"/>
              <a:stretch/>
            </p:blipFill>
            <p:spPr>
              <a:xfrm>
                <a:off x="3056289" y="1172235"/>
                <a:ext cx="396103" cy="607699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5DA9F6D-793C-4714-AD77-EA68727CEA1A}"/>
                  </a:ext>
                </a:extLst>
              </p:cNvPr>
              <p:cNvSpPr/>
              <p:nvPr/>
            </p:nvSpPr>
            <p:spPr>
              <a:xfrm>
                <a:off x="3065689" y="1027176"/>
                <a:ext cx="380988" cy="111478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82689EA-5C71-4652-A055-E470FA86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393" y="2994130"/>
              <a:ext cx="310876" cy="31087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73AA71E-7C71-42DA-B79E-68D84EE7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72670" y="2968586"/>
              <a:ext cx="310876" cy="310876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F0C2E83-0294-4D10-ABFA-513D597F74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21086" y="3155092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8D04A0-38C3-471D-9A6C-5A4E7A1E23A9}"/>
                </a:ext>
              </a:extLst>
            </p:cNvPr>
            <p:cNvSpPr txBox="1"/>
            <p:nvPr/>
          </p:nvSpPr>
          <p:spPr>
            <a:xfrm>
              <a:off x="764467" y="2285786"/>
              <a:ext cx="7329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x8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8894B6-14D7-40A4-A520-B96ECF2BA00B}"/>
                </a:ext>
              </a:extLst>
            </p:cNvPr>
            <p:cNvSpPr txBox="1"/>
            <p:nvPr/>
          </p:nvSpPr>
          <p:spPr>
            <a:xfrm>
              <a:off x="3003917" y="2286708"/>
              <a:ext cx="2176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SCORE : 000,000,000,000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6744B70-6D1B-4429-8938-77BA7C57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09047" y="3242439"/>
              <a:ext cx="310876" cy="310876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EC56A908-86A0-4176-933F-E51EDF781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54" y="3135093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5A58DA9-7A0C-445B-88FF-9215FF625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268189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5129A207-9919-4C11-9440-2437AE4C7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236" y="2871349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9F23184-F24A-4621-8446-9FD4F365B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723" y="3552241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25D87BF1-7EF4-489E-93A8-08354E849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174" y="3570062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10C19770-85BF-42D1-9649-98EF1833F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78" y="377801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0DD8CA4B-4CE0-40BC-82CB-CA8107C69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366" y="266230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A36E75ED-FCB9-41DB-AB8A-7A45F5A99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552" y="289280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C7F509F8-1AD0-430E-AD45-A490C5730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481" y="334743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4081826B-A520-4A60-8E3B-259933180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280" y="402365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F7C4A68-7628-4E87-9C90-7D5205705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833" y="400992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7A463DA6-DDCC-41D7-BBD7-4BC41A0B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2" y="3838500"/>
            <a:ext cx="5199113" cy="28779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194977C-3C01-4EC0-9470-3CC834117F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74786" y="4359683"/>
            <a:ext cx="310876" cy="31087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B5CFD19-A1D4-47A6-9004-3D5B7DE6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17252" y="5468708"/>
            <a:ext cx="310876" cy="31087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1E92291-62FF-489D-A561-1F9FB82E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30" y="4359683"/>
            <a:ext cx="310876" cy="31087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8DD081B-E2AB-4A56-A3A2-109A0ED133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38935" y="5042293"/>
            <a:ext cx="310876" cy="31087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CED3D24-2DB8-4CB9-B4FA-268D3A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71" y="5690961"/>
            <a:ext cx="310876" cy="310876"/>
          </a:xfrm>
          <a:prstGeom prst="rect">
            <a:avLst/>
          </a:prstGeom>
        </p:spPr>
      </p:pic>
      <p:pic>
        <p:nvPicPr>
          <p:cNvPr id="77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0716AFB-D76D-43FA-A385-E057877656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8" y="5630311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DCF369C-A7E6-4EB2-A23F-8A3E649460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02" y="454618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EA7077DC-24A1-4996-B066-0AE9D3D452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351" y="522879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7678CB20-02DE-447A-8CFD-FCAC1CD336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87" y="587746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C9E5F40-1C9E-43AA-8764-F81CC6CD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014" y="5677136"/>
            <a:ext cx="310876" cy="310876"/>
          </a:xfrm>
          <a:prstGeom prst="rect">
            <a:avLst/>
          </a:prstGeom>
        </p:spPr>
      </p:pic>
      <p:pic>
        <p:nvPicPr>
          <p:cNvPr id="8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41F56C37-B34B-4AA3-A44F-368778E792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430" y="5863642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EE58D86-A72B-46A3-9F74-A83A6C12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70" y="5247097"/>
            <a:ext cx="310876" cy="310876"/>
          </a:xfrm>
          <a:prstGeom prst="rect">
            <a:avLst/>
          </a:prstGeom>
        </p:spPr>
      </p:pic>
      <p:pic>
        <p:nvPicPr>
          <p:cNvPr id="84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89FFCB22-67CA-4DBB-ADDF-355E006F40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86" y="5433603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AA0D5F3-6258-4297-A79C-80333FBE6F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2061111" y="5249121"/>
            <a:ext cx="310876" cy="310876"/>
          </a:xfrm>
          <a:prstGeom prst="rect">
            <a:avLst/>
          </a:prstGeom>
        </p:spPr>
      </p:pic>
      <p:pic>
        <p:nvPicPr>
          <p:cNvPr id="86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25435F1D-7D81-4B7C-82EB-9374396ED9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27" y="543562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AB264AD-0592-4479-AD68-1ADB11B3386F}"/>
              </a:ext>
            </a:extLst>
          </p:cNvPr>
          <p:cNvGrpSpPr/>
          <p:nvPr/>
        </p:nvGrpSpPr>
        <p:grpSpPr>
          <a:xfrm>
            <a:off x="2665437" y="4546188"/>
            <a:ext cx="319065" cy="561285"/>
            <a:chOff x="4856501" y="968601"/>
            <a:chExt cx="350523" cy="61662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17C2037-C140-4578-8BEF-7896A18F83D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5706EEF6-B0B3-44FC-AB3E-CF6A462F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ED2757-FE33-43F2-89BD-60DB0F9582F1}"/>
              </a:ext>
            </a:extLst>
          </p:cNvPr>
          <p:cNvGrpSpPr/>
          <p:nvPr/>
        </p:nvGrpSpPr>
        <p:grpSpPr>
          <a:xfrm>
            <a:off x="1632182" y="4835317"/>
            <a:ext cx="256550" cy="487550"/>
            <a:chOff x="3056289" y="1027176"/>
            <a:chExt cx="396103" cy="752758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1F33508-DA60-48B4-B2FC-83F2E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ED71551-91D2-45DD-B4E4-2502B8676F27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BA076773-46A0-4E82-B827-2B8BA607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6" y="4578038"/>
            <a:ext cx="310876" cy="31087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F15C588-A8FE-4591-BBED-2DFC85D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73723" y="4552494"/>
            <a:ext cx="310876" cy="310876"/>
          </a:xfrm>
          <a:prstGeom prst="rect">
            <a:avLst/>
          </a:prstGeom>
        </p:spPr>
      </p:pic>
      <p:pic>
        <p:nvPicPr>
          <p:cNvPr id="91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05878D57-9411-4D63-8DBD-A11B6EC052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22139" y="4739000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F973F1E-4AA0-4D23-BB6C-5F885E234C1A}"/>
              </a:ext>
            </a:extLst>
          </p:cNvPr>
          <p:cNvSpPr txBox="1"/>
          <p:nvPr/>
        </p:nvSpPr>
        <p:spPr>
          <a:xfrm>
            <a:off x="765520" y="3869694"/>
            <a:ext cx="7329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4F8252-5E70-4CFC-9918-C52E21F18A3C}"/>
              </a:ext>
            </a:extLst>
          </p:cNvPr>
          <p:cNvSpPr txBox="1"/>
          <p:nvPr/>
        </p:nvSpPr>
        <p:spPr>
          <a:xfrm>
            <a:off x="3004970" y="3870616"/>
            <a:ext cx="21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0F2541D1-5BD9-46E5-B3F3-CA787B919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0100" y="4826347"/>
            <a:ext cx="310876" cy="31087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5DEAFC1-E4B1-47BE-B728-E78328217858}"/>
              </a:ext>
            </a:extLst>
          </p:cNvPr>
          <p:cNvSpPr txBox="1"/>
          <p:nvPr/>
        </p:nvSpPr>
        <p:spPr>
          <a:xfrm>
            <a:off x="1674316" y="4430933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07C3C9-FD3F-43D4-946F-3F31D567857A}"/>
              </a:ext>
            </a:extLst>
          </p:cNvPr>
          <p:cNvSpPr txBox="1"/>
          <p:nvPr/>
        </p:nvSpPr>
        <p:spPr>
          <a:xfrm>
            <a:off x="737068" y="4697802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E115BD-0E35-4521-9D30-D62191110797}"/>
              </a:ext>
            </a:extLst>
          </p:cNvPr>
          <p:cNvSpPr txBox="1"/>
          <p:nvPr/>
        </p:nvSpPr>
        <p:spPr>
          <a:xfrm>
            <a:off x="4483653" y="4423650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68651E8-6CE3-4744-A4BC-C407752DCB57}"/>
              </a:ext>
            </a:extLst>
          </p:cNvPr>
          <p:cNvSpPr txBox="1"/>
          <p:nvPr/>
        </p:nvSpPr>
        <p:spPr>
          <a:xfrm>
            <a:off x="4034675" y="4237144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C16992-2C90-41F2-B841-2C554AFC2FEF}"/>
              </a:ext>
            </a:extLst>
          </p:cNvPr>
          <p:cNvSpPr txBox="1"/>
          <p:nvPr/>
        </p:nvSpPr>
        <p:spPr>
          <a:xfrm>
            <a:off x="2629094" y="510625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DB6D0C-BF81-4FD9-921E-5EDFA541C6E4}"/>
              </a:ext>
            </a:extLst>
          </p:cNvPr>
          <p:cNvSpPr txBox="1"/>
          <p:nvPr/>
        </p:nvSpPr>
        <p:spPr>
          <a:xfrm>
            <a:off x="1664991" y="5124329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50254-B3C5-4866-A36C-6EADFB12069E}"/>
              </a:ext>
            </a:extLst>
          </p:cNvPr>
          <p:cNvSpPr txBox="1"/>
          <p:nvPr/>
        </p:nvSpPr>
        <p:spPr>
          <a:xfrm>
            <a:off x="3555079" y="4923882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92C30F0-5F25-4538-AABC-48FCB1E73CC6}"/>
              </a:ext>
            </a:extLst>
          </p:cNvPr>
          <p:cNvSpPr txBox="1"/>
          <p:nvPr/>
        </p:nvSpPr>
        <p:spPr>
          <a:xfrm>
            <a:off x="3113471" y="553565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0233625-386B-431E-BD79-AFB80219F688}"/>
              </a:ext>
            </a:extLst>
          </p:cNvPr>
          <p:cNvSpPr txBox="1"/>
          <p:nvPr/>
        </p:nvSpPr>
        <p:spPr>
          <a:xfrm>
            <a:off x="997212" y="424184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97B2B42-46EB-4F2D-AFC6-C842EF05308D}"/>
              </a:ext>
            </a:extLst>
          </p:cNvPr>
          <p:cNvSpPr txBox="1"/>
          <p:nvPr/>
        </p:nvSpPr>
        <p:spPr>
          <a:xfrm>
            <a:off x="727611" y="531540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+2048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3D64569-8364-4197-A9D7-B27EB512D29A}"/>
              </a:ext>
            </a:extLst>
          </p:cNvPr>
          <p:cNvSpPr txBox="1"/>
          <p:nvPr/>
        </p:nvSpPr>
        <p:spPr>
          <a:xfrm>
            <a:off x="4003960" y="554318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+4096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C865141-CAD1-4A89-A93F-29B1F53AD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75" y="4818494"/>
            <a:ext cx="310876" cy="310876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BC906EA2-5897-445E-BB4D-CE11A96A1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596" y="1791464"/>
            <a:ext cx="310876" cy="310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4C640-6388-447C-9177-57548256F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45" y="950077"/>
            <a:ext cx="3540525" cy="1994496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F2A0C66-4994-4BC4-B004-052DAF24CD61}"/>
              </a:ext>
            </a:extLst>
          </p:cNvPr>
          <p:cNvSpPr/>
          <p:nvPr/>
        </p:nvSpPr>
        <p:spPr>
          <a:xfrm>
            <a:off x="7114877" y="2915445"/>
            <a:ext cx="3400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머리 위에서 이펙트 생성 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563ED8-F962-07B8-29B7-82AEDE1EDEA4}"/>
              </a:ext>
            </a:extLst>
          </p:cNvPr>
          <p:cNvSpPr/>
          <p:nvPr/>
        </p:nvSpPr>
        <p:spPr>
          <a:xfrm>
            <a:off x="7480663" y="6364859"/>
            <a:ext cx="4408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※ </a:t>
            </a:r>
            <a:r>
              <a:rPr lang="ko-KR" altLang="en-US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상태 설명이라 가디언은 제외하였습니다</a:t>
            </a:r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 ※</a:t>
            </a:r>
            <a:endParaRPr lang="ko-KR" altLang="en-US" sz="1600" dirty="0">
              <a:solidFill>
                <a:srgbClr val="029E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4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5230498" y="112225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1562489" y="3204999"/>
            <a:ext cx="1554298" cy="685800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5230498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5230498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5230498" y="239530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5385780" y="1813171"/>
            <a:ext cx="0" cy="158465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5515596" y="1807525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992B5-7DE5-000F-450A-FC5D4E15BF57}"/>
              </a:ext>
            </a:extLst>
          </p:cNvPr>
          <p:cNvSpPr/>
          <p:nvPr/>
        </p:nvSpPr>
        <p:spPr>
          <a:xfrm>
            <a:off x="1538074" y="6373234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DA024C-38AE-5CD2-6DBE-7591970C7A00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6007647" y="4089579"/>
            <a:ext cx="0" cy="15197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BB5213-E032-1085-526C-6AE8B9124327}"/>
              </a:ext>
            </a:extLst>
          </p:cNvPr>
          <p:cNvSpPr/>
          <p:nvPr/>
        </p:nvSpPr>
        <p:spPr>
          <a:xfrm>
            <a:off x="3303798" y="5502733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321F7C-2FEE-108A-9D78-413F242766D8}"/>
              </a:ext>
            </a:extLst>
          </p:cNvPr>
          <p:cNvSpPr txBox="1"/>
          <p:nvPr/>
        </p:nvSpPr>
        <p:spPr>
          <a:xfrm>
            <a:off x="1344152" y="2321297"/>
            <a:ext cx="199097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30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마다 반복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초간 유지</a:t>
            </a:r>
            <a:endParaRPr lang="ko-KR" altLang="en-US" dirty="0">
              <a:solidFill>
                <a:srgbClr val="0066FF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FBB9C841-AA92-9192-2066-73D9BC3D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044644"/>
              </p:ext>
            </p:extLst>
          </p:nvPr>
        </p:nvGraphicFramePr>
        <p:xfrm>
          <a:off x="10049231" y="974367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12" name="Picture 4" descr="캐슬 골렘 | 메이플스토리M 위키 | Fandom">
            <a:extLst>
              <a:ext uri="{FF2B5EF4-FFF2-40B4-BE49-F238E27FC236}">
                <a16:creationId xmlns:a16="http://schemas.microsoft.com/office/drawing/2014/main" id="{16D8AD5A-8A87-146F-F873-72BC6276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8142" y="1445405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B833C6-A338-D212-244C-F5FDD416A172}"/>
              </a:ext>
            </a:extLst>
          </p:cNvPr>
          <p:cNvSpPr/>
          <p:nvPr/>
        </p:nvSpPr>
        <p:spPr>
          <a:xfrm>
            <a:off x="1980472" y="1170601"/>
            <a:ext cx="2885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 낮은 몬스터를 타겟팅 해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방향으로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7324D9-D6D1-2403-921F-99C68AE41540}"/>
              </a:ext>
            </a:extLst>
          </p:cNvPr>
          <p:cNvSpPr/>
          <p:nvPr/>
        </p:nvSpPr>
        <p:spPr>
          <a:xfrm>
            <a:off x="6334657" y="3934888"/>
            <a:ext cx="2898550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쿨타임이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돌았을 때</a:t>
            </a:r>
            <a:endParaRPr lang="en-US" altLang="ko-KR" dirty="0">
              <a:solidFill>
                <a:srgbClr val="C0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공격범위 내 몬스터가 있는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C3F6EA-FBF0-D7D0-FC03-0A778FE1DA84}"/>
              </a:ext>
            </a:extLst>
          </p:cNvPr>
          <p:cNvSpPr/>
          <p:nvPr/>
        </p:nvSpPr>
        <p:spPr>
          <a:xfrm>
            <a:off x="10533044" y="2912223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4FEC36-EBB6-ED15-8F7A-189DAE3E70E6}"/>
              </a:ext>
            </a:extLst>
          </p:cNvPr>
          <p:cNvSpPr/>
          <p:nvPr/>
        </p:nvSpPr>
        <p:spPr>
          <a:xfrm>
            <a:off x="10410242" y="3402584"/>
            <a:ext cx="11961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간 진행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84B8EF-F3BD-397E-E86A-18B8692FF78C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rot="5400000">
            <a:off x="7238207" y="3630218"/>
            <a:ext cx="1868601" cy="277542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7CDC30-30FF-078E-DD24-86DEBBE6C27B}"/>
              </a:ext>
            </a:extLst>
          </p:cNvPr>
          <p:cNvCxnSpPr>
            <a:cxnSpLocks/>
          </p:cNvCxnSpPr>
          <p:nvPr/>
        </p:nvCxnSpPr>
        <p:spPr>
          <a:xfrm flipV="1">
            <a:off x="6784796" y="3888777"/>
            <a:ext cx="1998273" cy="59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AF3CB5-DF63-FA11-1562-28A3D89D654E}"/>
              </a:ext>
            </a:extLst>
          </p:cNvPr>
          <p:cNvSpPr/>
          <p:nvPr/>
        </p:nvSpPr>
        <p:spPr>
          <a:xfrm>
            <a:off x="5013626" y="743924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초마다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칸 씩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87B593-5EAC-19BE-022D-C13EB8C9C323}"/>
              </a:ext>
            </a:extLst>
          </p:cNvPr>
          <p:cNvSpPr/>
          <p:nvPr/>
        </p:nvSpPr>
        <p:spPr>
          <a:xfrm>
            <a:off x="1607265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80713E-E755-3A28-B326-50FFDB191F49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3161563" y="5952230"/>
            <a:ext cx="206893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400ECC-3F72-4F68-4ADC-7DF65CB276CC}"/>
              </a:ext>
            </a:extLst>
          </p:cNvPr>
          <p:cNvSpPr/>
          <p:nvPr/>
        </p:nvSpPr>
        <p:spPr>
          <a:xfrm>
            <a:off x="6899560" y="5502733"/>
            <a:ext cx="24689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사용할 경우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A62E74-39AD-6129-2AF6-2A62B5420D85}"/>
              </a:ext>
            </a:extLst>
          </p:cNvPr>
          <p:cNvSpPr/>
          <p:nvPr/>
        </p:nvSpPr>
        <p:spPr>
          <a:xfrm>
            <a:off x="4642536" y="6354184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보호막 여부에 따라 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4C00737-52D5-48C3-F8E3-9FC5C5FF4F02}"/>
              </a:ext>
            </a:extLst>
          </p:cNvPr>
          <p:cNvCxnSpPr>
            <a:cxnSpLocks/>
          </p:cNvCxnSpPr>
          <p:nvPr/>
        </p:nvCxnSpPr>
        <p:spPr>
          <a:xfrm flipH="1">
            <a:off x="6784796" y="3645519"/>
            <a:ext cx="1998273" cy="0"/>
          </a:xfrm>
          <a:prstGeom prst="straightConnector1">
            <a:avLst/>
          </a:prstGeom>
          <a:ln w="38100">
            <a:solidFill>
              <a:srgbClr val="93C5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8783069" y="339782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8B669E-CCF7-C8A7-0423-C7BD6310FD33}"/>
              </a:ext>
            </a:extLst>
          </p:cNvPr>
          <p:cNvSpPr txBox="1"/>
          <p:nvPr/>
        </p:nvSpPr>
        <p:spPr>
          <a:xfrm>
            <a:off x="6797522" y="317395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공격이 끝난 후 전환</a:t>
            </a:r>
            <a:endParaRPr lang="ko-KR" altLang="en-US" dirty="0">
              <a:solidFill>
                <a:srgbClr val="93C50C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E13D1-F4AA-EFC8-14BC-B4D3664DE115}"/>
              </a:ext>
            </a:extLst>
          </p:cNvPr>
          <p:cNvSpPr/>
          <p:nvPr/>
        </p:nvSpPr>
        <p:spPr>
          <a:xfrm>
            <a:off x="1549197" y="3919208"/>
            <a:ext cx="1580882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무적이 적용되는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가드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28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3D0C9C-C8A2-51E5-6411-61F577D3188D}"/>
              </a:ext>
            </a:extLst>
          </p:cNvPr>
          <p:cNvSpPr/>
          <p:nvPr/>
        </p:nvSpPr>
        <p:spPr>
          <a:xfrm>
            <a:off x="3219609" y="1644345"/>
            <a:ext cx="2084225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B895-F79A-E0AF-F1F8-D9068568FD34}"/>
              </a:ext>
            </a:extLst>
          </p:cNvPr>
          <p:cNvSpPr txBox="1"/>
          <p:nvPr/>
        </p:nvSpPr>
        <p:spPr>
          <a:xfrm>
            <a:off x="743368" y="1644345"/>
            <a:ext cx="1672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6E0E-0116-1BDD-6585-7468923BC91B}"/>
              </a:ext>
            </a:extLst>
          </p:cNvPr>
          <p:cNvSpPr txBox="1"/>
          <p:nvPr/>
        </p:nvSpPr>
        <p:spPr>
          <a:xfrm>
            <a:off x="8996448" y="1644345"/>
            <a:ext cx="27628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AA6876-CCB7-4653-9E8E-8FDB7F569467}"/>
              </a:ext>
            </a:extLst>
          </p:cNvPr>
          <p:cNvSpPr/>
          <p:nvPr/>
        </p:nvSpPr>
        <p:spPr>
          <a:xfrm>
            <a:off x="6108029" y="1644345"/>
            <a:ext cx="20842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35017" y="826577"/>
            <a:ext cx="6700062" cy="590737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겹칠 수 있음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캐릭터가 앞쪽에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순서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대로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추적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우선 순위를 부여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시 부여되는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낮은 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우선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사라지기 전 까지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어그로는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풀리지 않으며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상태마다 대상이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할 경우 동일한 방법으로 새로운 대상 타겟팅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이동할 칸에 플레이어 캐릭터가 있는 경우 → 플레이어가 있는 축 외 다른 축으로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세로 축 전부 플레이어 캐릭터가 있는 경우 →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캐릭터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반대 방향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으로 이동</a:t>
            </a:r>
            <a:r>
              <a:rPr lang="ko-KR" altLang="en-US" sz="16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체력 감소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" y="2510240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8501" y="4278373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50329" y="4169766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41689" y="4616347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189" y="3231412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252189" y="348212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423616" y="4391911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732269" y="3949235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454249" y="5110133"/>
            <a:ext cx="4408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임시로 부여한 수치이며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데이터 테이블에서 정의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047444" y="3182105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07152" y="3301658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413EBC52-03F9-4D35-BFEB-3EB8B4489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25" y="4202104"/>
            <a:ext cx="1315090" cy="74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1611B1-A13B-44F2-A0EC-BC897180D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56" y="4191312"/>
            <a:ext cx="649718" cy="6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96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1710341"/>
            <a:ext cx="6463316" cy="40344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유지 후 → 이동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상태가 유지된 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범위 내에 몬스터가 들어오지 않은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들어오는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사용한 경우 → 피격 상태로 전환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62145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7151" y="3817766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3921671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4368252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2983317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3234034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4143816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370114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606648" y="4876547"/>
            <a:ext cx="4408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임시로 부여한 수치이며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데이터 테이블에서 정의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2934010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3053563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2CBF37-CE6E-48DC-9858-7290899B5432}"/>
              </a:ext>
            </a:extLst>
          </p:cNvPr>
          <p:cNvGrpSpPr/>
          <p:nvPr/>
        </p:nvGrpSpPr>
        <p:grpSpPr>
          <a:xfrm>
            <a:off x="3319317" y="3984414"/>
            <a:ext cx="224981" cy="427556"/>
            <a:chOff x="3056289" y="1027176"/>
            <a:chExt cx="396103" cy="7527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B9ADB3-83D2-4F65-A65A-9F5E421A2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63EFC0-3FBB-4E2A-BBC0-608134B77286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6096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1749755"/>
            <a:ext cx="6463316" cy="40338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간 상태 유지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범위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존재하는 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+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양 옆 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존재하면서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아닐 경우 → 공격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경우  → 공격 진행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상태가 끝난 후 기본적으로 →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딜러가 스킬을 사용할 경우 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1077778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39017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737304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3183885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798950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2049667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295944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251677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606648" y="3683469"/>
            <a:ext cx="4408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임시로 부여한 수치이며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데이터 테이블에서 정의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1749643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1869196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08A642-6471-37D4-3538-8A01B7925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730" y="2701439"/>
            <a:ext cx="310876" cy="3108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567EB-2BF8-A0F1-9359-A68E67FEBFFB}"/>
              </a:ext>
            </a:extLst>
          </p:cNvPr>
          <p:cNvSpPr/>
          <p:nvPr/>
        </p:nvSpPr>
        <p:spPr>
          <a:xfrm>
            <a:off x="3923638" y="297843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</a:t>
            </a:r>
            <a:endParaRPr lang="ko-KR" altLang="en-US" dirty="0">
              <a:solidFill>
                <a:srgbClr val="F80097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380004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2038473"/>
            <a:ext cx="310876" cy="310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0FBCA7-7615-3E96-BAB5-63BD8EEA42F6}"/>
              </a:ext>
            </a:extLst>
          </p:cNvPr>
          <p:cNvSpPr/>
          <p:nvPr/>
        </p:nvSpPr>
        <p:spPr>
          <a:xfrm>
            <a:off x="4609595" y="1167021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3EA38E-2145-23DB-E2D4-C41C123DD546}"/>
              </a:ext>
            </a:extLst>
          </p:cNvPr>
          <p:cNvSpPr/>
          <p:nvPr/>
        </p:nvSpPr>
        <p:spPr>
          <a:xfrm>
            <a:off x="1362377" y="177848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endParaRPr lang="ko-KR" altLang="en-US" dirty="0">
              <a:solidFill>
                <a:srgbClr val="F80097"/>
              </a:solidFill>
            </a:endParaRPr>
          </a:p>
        </p:txBody>
      </p:sp>
      <p:graphicFrame>
        <p:nvGraphicFramePr>
          <p:cNvPr id="25" name="표 11">
            <a:extLst>
              <a:ext uri="{FF2B5EF4-FFF2-40B4-BE49-F238E27FC236}">
                <a16:creationId xmlns:a16="http://schemas.microsoft.com/office/drawing/2014/main" id="{3882D99F-A8D6-680C-B86B-AE353AA26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7497"/>
              </p:ext>
            </p:extLst>
          </p:nvPr>
        </p:nvGraphicFramePr>
        <p:xfrm>
          <a:off x="1835284" y="4373374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26" name="Picture 4" descr="캐슬 골렘 | 메이플스토리M 위키 | Fandom">
            <a:extLst>
              <a:ext uri="{FF2B5EF4-FFF2-40B4-BE49-F238E27FC236}">
                <a16:creationId xmlns:a16="http://schemas.microsoft.com/office/drawing/2014/main" id="{7C11653F-3E93-4771-22D3-B3D8361F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07943" y="485841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378018-71FD-B6DC-4384-A0EFB8E626E7}"/>
              </a:ext>
            </a:extLst>
          </p:cNvPr>
          <p:cNvSpPr/>
          <p:nvPr/>
        </p:nvSpPr>
        <p:spPr>
          <a:xfrm>
            <a:off x="2319098" y="6302488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354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3951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873194"/>
            <a:ext cx="6463316" cy="172069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시작 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주기로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가드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FSM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상태 전환과 별개로 일정 시간마다 실행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효과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무적 상태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체력이 깎이지 않음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829302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141698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488828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2935409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550474"/>
            <a:ext cx="310876" cy="310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96606" y="2752293"/>
            <a:ext cx="1057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생성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131528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1789997"/>
            <a:ext cx="310876" cy="310876"/>
          </a:xfrm>
          <a:prstGeom prst="rect">
            <a:avLst/>
          </a:prstGeom>
        </p:spPr>
      </p:pic>
      <p:pic>
        <p:nvPicPr>
          <p:cNvPr id="2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802D7D0-DA6D-FA39-0003-8C012C9135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10" y="2192765"/>
            <a:ext cx="833713" cy="59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7C9211-3796-5E23-80A1-A9D2B2175917}"/>
              </a:ext>
            </a:extLst>
          </p:cNvPr>
          <p:cNvGrpSpPr/>
          <p:nvPr/>
        </p:nvGrpSpPr>
        <p:grpSpPr>
          <a:xfrm>
            <a:off x="3510760" y="1945435"/>
            <a:ext cx="629315" cy="136058"/>
            <a:chOff x="3220566" y="1679435"/>
            <a:chExt cx="1172728" cy="2535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273EEA-137C-9EE8-2A78-E2598F857E0E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D9C3BED-C197-4D90-5984-59C34FCB761D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D47CF2B-C842-31D2-68BD-79B7E6EA012A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8F3FC7-BB28-16DE-C14F-CE6C70338740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801A3C-FDAC-F788-26E7-993A16E1C797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B569322-5167-0E66-E30A-23A1030A789B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0A81D54-1CEE-AD36-D298-4E633773CE13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9C2FAF-CB08-DDCE-5692-46A11262F40C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2A1076-35E3-9AC9-2836-565B18EB548F}"/>
              </a:ext>
            </a:extLst>
          </p:cNvPr>
          <p:cNvSpPr/>
          <p:nvPr/>
        </p:nvSpPr>
        <p:spPr>
          <a:xfrm>
            <a:off x="2680890" y="1513606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A93BBFF-C5D1-EE29-8D53-201C7E525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1637773"/>
            <a:ext cx="319065" cy="4371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D0F584D-5580-06D2-AB2D-6598BA0216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1896688"/>
            <a:ext cx="256550" cy="39359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98DEF6-49ED-5C13-0174-296A17AD95A3}"/>
              </a:ext>
            </a:extLst>
          </p:cNvPr>
          <p:cNvSpPr/>
          <p:nvPr/>
        </p:nvSpPr>
        <p:spPr>
          <a:xfrm>
            <a:off x="1616844" y="1802735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E68F935-F2FC-02E7-799A-CA802412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3860175"/>
            <a:ext cx="5199113" cy="2877993"/>
          </a:xfrm>
          <a:prstGeom prst="rect">
            <a:avLst/>
          </a:prstGeom>
        </p:spPr>
      </p:pic>
      <p:pic>
        <p:nvPicPr>
          <p:cNvPr id="41" name="Picture 4" descr="캐슬 골렘 | 메이플스토리M 위키 | Fandom">
            <a:extLst>
              <a:ext uri="{FF2B5EF4-FFF2-40B4-BE49-F238E27FC236}">
                <a16:creationId xmlns:a16="http://schemas.microsoft.com/office/drawing/2014/main" id="{AF819AC1-77F5-DD7D-5E12-1DA03C60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5172571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6B27DAE-F56E-F569-F08F-D6415FC38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5519701"/>
            <a:ext cx="310876" cy="31087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FDF8080-2790-4D9F-CE38-A555AA0A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5966282"/>
            <a:ext cx="310876" cy="3108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065D3C4-F0D7-454E-B3FF-4C419DED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4581347"/>
            <a:ext cx="310876" cy="31087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61C082-5548-5904-CE61-5B71EBF57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4162401"/>
            <a:ext cx="310876" cy="31087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46BA26F-8A4E-9758-C9F8-D6E5A3DB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4820870"/>
            <a:ext cx="310876" cy="31087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65C9747-8CC3-D94C-E61A-9692E87EA29C}"/>
              </a:ext>
            </a:extLst>
          </p:cNvPr>
          <p:cNvSpPr/>
          <p:nvPr/>
        </p:nvSpPr>
        <p:spPr>
          <a:xfrm>
            <a:off x="2680890" y="4544479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6C3CF42-50FF-A7F6-342A-3640801FE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4668646"/>
            <a:ext cx="319065" cy="43711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59F06EE-4729-092A-E1A9-FD539D9257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4927561"/>
            <a:ext cx="256550" cy="393597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5A19D1-501C-64BD-F0DD-1122CFAAFD74}"/>
              </a:ext>
            </a:extLst>
          </p:cNvPr>
          <p:cNvSpPr/>
          <p:nvPr/>
        </p:nvSpPr>
        <p:spPr>
          <a:xfrm>
            <a:off x="1616844" y="4833608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02E8F7-78A3-E5DE-246B-7DD930D87316}"/>
              </a:ext>
            </a:extLst>
          </p:cNvPr>
          <p:cNvSpPr/>
          <p:nvPr/>
        </p:nvSpPr>
        <p:spPr>
          <a:xfrm>
            <a:off x="5517302" y="2784026"/>
            <a:ext cx="6463316" cy="206844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 할 경우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조건에 따라 체력 감소량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FC5CAB-C9A2-4E82-082A-F02D1A0A6746}"/>
              </a:ext>
            </a:extLst>
          </p:cNvPr>
          <p:cNvSpPr/>
          <p:nvPr/>
        </p:nvSpPr>
        <p:spPr>
          <a:xfrm>
            <a:off x="5517302" y="5044335"/>
            <a:ext cx="6463316" cy="169383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스킬을 사용해 가디언의 체력이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된 경우 → 사망 상태로 전환 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후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사망 시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FFBFA39-9C10-026D-A1AD-D3326118E843}"/>
              </a:ext>
            </a:extLst>
          </p:cNvPr>
          <p:cNvGrpSpPr/>
          <p:nvPr/>
        </p:nvGrpSpPr>
        <p:grpSpPr>
          <a:xfrm>
            <a:off x="3552348" y="4986643"/>
            <a:ext cx="556633" cy="119121"/>
            <a:chOff x="3205355" y="1679440"/>
            <a:chExt cx="1184764" cy="25354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C69D52A-84EA-0A1D-19DA-D0A8FB463C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875B492-5CD8-FF83-11A0-478F81E27393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3F7C0BE-EF58-87A2-382B-07BE883B8B7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0356322-3F86-0511-01D9-779A77E44137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31D38D5-1478-01E2-BC61-9CB65B52955C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A31972F-480B-1044-3119-654D2C5332A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A7A2BBF-B24C-55B7-E5F8-64A4A5E91C38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25EE6C9-7A59-2E44-D456-19C810A95FD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313FF2E-E5AC-46E6-9A93-54AFFFF7904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0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AE55DB-0A3A-2607-57F2-323844DF0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59105"/>
              </p:ext>
            </p:extLst>
          </p:nvPr>
        </p:nvGraphicFramePr>
        <p:xfrm>
          <a:off x="454421" y="2489597"/>
          <a:ext cx="5641579" cy="23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541">
                  <a:extLst>
                    <a:ext uri="{9D8B030D-6E8A-4147-A177-3AD203B41FA5}">
                      <a16:colId xmlns:a16="http://schemas.microsoft.com/office/drawing/2014/main" val="649610248"/>
                    </a:ext>
                  </a:extLst>
                </a:gridCol>
                <a:gridCol w="4414038">
                  <a:extLst>
                    <a:ext uri="{9D8B030D-6E8A-4147-A177-3AD203B41FA5}">
                      <a16:colId xmlns:a16="http://schemas.microsoft.com/office/drawing/2014/main" val="2405112633"/>
                    </a:ext>
                  </a:extLst>
                </a:gridCol>
              </a:tblGrid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잠에서 깨어날 때까지 시간을 벌어줘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! 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잠깨시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68803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팀 명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수면부족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628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시연일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년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월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83852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PC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0770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탑뷰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084477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ED1D55-96F9-EDA9-DE32-4EAE3419CC58}"/>
              </a:ext>
            </a:extLst>
          </p:cNvPr>
          <p:cNvSpPr/>
          <p:nvPr/>
        </p:nvSpPr>
        <p:spPr>
          <a:xfrm>
            <a:off x="6831457" y="5263678"/>
            <a:ext cx="2186059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카타르시스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654B89-E086-BCCD-2DC7-F69D2965F73F}"/>
              </a:ext>
            </a:extLst>
          </p:cNvPr>
          <p:cNvSpPr/>
          <p:nvPr/>
        </p:nvSpPr>
        <p:spPr>
          <a:xfrm>
            <a:off x="9360367" y="5263678"/>
            <a:ext cx="218605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선택의 연속</a:t>
            </a:r>
          </a:p>
        </p:txBody>
      </p:sp>
      <p:pic>
        <p:nvPicPr>
          <p:cNvPr id="10" name="그림 9" descr="게비스콘 패러디 일러스트 ai 무료다운로드 - Urbanbrush">
            <a:extLst>
              <a:ext uri="{FF2B5EF4-FFF2-40B4-BE49-F238E27FC236}">
                <a16:creationId xmlns:a16="http://schemas.microsoft.com/office/drawing/2014/main" id="{F0FC9FA7-D28B-F892-7F34-63E06FADA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5626" r="4926" b="3704"/>
          <a:stretch/>
        </p:blipFill>
        <p:spPr bwMode="auto">
          <a:xfrm>
            <a:off x="6831457" y="2567351"/>
            <a:ext cx="2183323" cy="2061221"/>
          </a:xfrm>
          <a:custGeom>
            <a:avLst/>
            <a:gdLst>
              <a:gd name="connsiteX0" fmla="*/ 574027 w 3677407"/>
              <a:gd name="connsiteY0" fmla="*/ 0 h 3471749"/>
              <a:gd name="connsiteX1" fmla="*/ 3098771 w 3677407"/>
              <a:gd name="connsiteY1" fmla="*/ 0 h 3471749"/>
              <a:gd name="connsiteX2" fmla="*/ 3677407 w 3677407"/>
              <a:gd name="connsiteY2" fmla="*/ 578636 h 3471749"/>
              <a:gd name="connsiteX3" fmla="*/ 3677407 w 3677407"/>
              <a:gd name="connsiteY3" fmla="*/ 2893113 h 3471749"/>
              <a:gd name="connsiteX4" fmla="*/ 3098771 w 3677407"/>
              <a:gd name="connsiteY4" fmla="*/ 3471749 h 3471749"/>
              <a:gd name="connsiteX5" fmla="*/ 574027 w 3677407"/>
              <a:gd name="connsiteY5" fmla="*/ 3471749 h 3471749"/>
              <a:gd name="connsiteX6" fmla="*/ 7147 w 3677407"/>
              <a:gd name="connsiteY6" fmla="*/ 3009729 h 3471749"/>
              <a:gd name="connsiteX7" fmla="*/ 0 w 3677407"/>
              <a:gd name="connsiteY7" fmla="*/ 2938834 h 3471749"/>
              <a:gd name="connsiteX8" fmla="*/ 0 w 3677407"/>
              <a:gd name="connsiteY8" fmla="*/ 532916 h 3471749"/>
              <a:gd name="connsiteX9" fmla="*/ 7147 w 3677407"/>
              <a:gd name="connsiteY9" fmla="*/ 462021 h 3471749"/>
              <a:gd name="connsiteX10" fmla="*/ 574027 w 3677407"/>
              <a:gd name="connsiteY10" fmla="*/ 0 h 347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7407" h="3471749">
                <a:moveTo>
                  <a:pt x="574027" y="0"/>
                </a:moveTo>
                <a:lnTo>
                  <a:pt x="3098771" y="0"/>
                </a:lnTo>
                <a:cubicBezTo>
                  <a:pt x="3418343" y="0"/>
                  <a:pt x="3677407" y="259064"/>
                  <a:pt x="3677407" y="578636"/>
                </a:cubicBezTo>
                <a:lnTo>
                  <a:pt x="3677407" y="2893113"/>
                </a:lnTo>
                <a:cubicBezTo>
                  <a:pt x="3677407" y="3212685"/>
                  <a:pt x="3418343" y="3471749"/>
                  <a:pt x="3098771" y="3471749"/>
                </a:cubicBezTo>
                <a:lnTo>
                  <a:pt x="574027" y="3471749"/>
                </a:lnTo>
                <a:cubicBezTo>
                  <a:pt x="294402" y="3471749"/>
                  <a:pt x="61103" y="3273403"/>
                  <a:pt x="7147" y="3009729"/>
                </a:cubicBezTo>
                <a:lnTo>
                  <a:pt x="0" y="2938834"/>
                </a:lnTo>
                <a:lnTo>
                  <a:pt x="0" y="532916"/>
                </a:lnTo>
                <a:lnTo>
                  <a:pt x="7147" y="462021"/>
                </a:lnTo>
                <a:cubicBezTo>
                  <a:pt x="61103" y="198346"/>
                  <a:pt x="294402" y="0"/>
                  <a:pt x="574027" y="0"/>
                </a:cubicBezTo>
                <a:close/>
              </a:path>
            </a:pathLst>
          </a:custGeom>
          <a:noFill/>
          <a:ln w="38100">
            <a:solidFill>
              <a:srgbClr val="3A33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27A262-3AB4-E89D-8579-E2353F192EF2}"/>
              </a:ext>
            </a:extLst>
          </p:cNvPr>
          <p:cNvGrpSpPr/>
          <p:nvPr/>
        </p:nvGrpSpPr>
        <p:grpSpPr>
          <a:xfrm>
            <a:off x="9360366" y="2567351"/>
            <a:ext cx="2186059" cy="2061221"/>
            <a:chOff x="6467697" y="1438180"/>
            <a:chExt cx="3682016" cy="347174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C8042AE-C891-4A35-4358-03085BA9A4C2}"/>
                </a:ext>
              </a:extLst>
            </p:cNvPr>
            <p:cNvSpPr/>
            <p:nvPr/>
          </p:nvSpPr>
          <p:spPr>
            <a:xfrm>
              <a:off x="6467697" y="1438180"/>
              <a:ext cx="3682016" cy="3471749"/>
            </a:xfrm>
            <a:prstGeom prst="roundRect">
              <a:avLst/>
            </a:prstGeom>
            <a:solidFill>
              <a:srgbClr val="DAFFFB"/>
            </a:solidFill>
            <a:ln w="38100">
              <a:solidFill>
                <a:srgbClr val="3A3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pic>
          <p:nvPicPr>
            <p:cNvPr id="13" name="Picture 2" descr="나쁜 판단 - 무료 여러 가지 잡다한개 아이콘">
              <a:extLst>
                <a:ext uri="{FF2B5EF4-FFF2-40B4-BE49-F238E27FC236}">
                  <a16:creationId xmlns:a16="http://schemas.microsoft.com/office/drawing/2014/main" id="{680A5A51-A80D-84CE-2341-2FD1D6E00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99" y="1589120"/>
              <a:ext cx="3320809" cy="332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F802C6-D3C5-5A03-6BA3-6D0DB8AB3EC6}"/>
              </a:ext>
            </a:extLst>
          </p:cNvPr>
          <p:cNvSpPr/>
          <p:nvPr/>
        </p:nvSpPr>
        <p:spPr>
          <a:xfrm>
            <a:off x="6831457" y="1728661"/>
            <a:ext cx="471496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재미 요소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7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698437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33143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999275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등록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36E338-C833-DCD6-6096-BB16F8A72AB1}"/>
              </a:ext>
            </a:extLst>
          </p:cNvPr>
          <p:cNvSpPr/>
          <p:nvPr/>
        </p:nvSpPr>
        <p:spPr>
          <a:xfrm>
            <a:off x="6876819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A739A-6CFC-BA0E-0B09-3C1F9C4C2BA4}"/>
              </a:ext>
            </a:extLst>
          </p:cNvPr>
          <p:cNvSpPr/>
          <p:nvPr/>
        </p:nvSpPr>
        <p:spPr>
          <a:xfrm>
            <a:off x="747036" y="4203749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43C2D4-FDC5-2E25-DF08-6EC7F2FC1B72}"/>
              </a:ext>
            </a:extLst>
          </p:cNvPr>
          <p:cNvSpPr/>
          <p:nvPr/>
        </p:nvSpPr>
        <p:spPr>
          <a:xfrm>
            <a:off x="747036" y="5124833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51E0A3-049F-01EA-ABC4-EDBA2D50D6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85733" y="3298978"/>
            <a:ext cx="812704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361B65-8F12-574D-CF36-37C1BD86C98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8431117" y="3298978"/>
            <a:ext cx="1561638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7E68DDA-E55B-302E-1EF0-38F10BCC597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76422" y="3976034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252159-78E1-E2A1-2202-10B0B22813A7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-273824" y="4446873"/>
            <a:ext cx="1805260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6CFCBB3-BF74-C312-7CE1-A94FE5C0E251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4317466" y="1210146"/>
            <a:ext cx="904771" cy="5768235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E4A4EB-C79C-2C6B-F197-CD791B5E412A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5939244" y="-1874582"/>
            <a:ext cx="12700" cy="9661320"/>
          </a:xfrm>
          <a:prstGeom prst="bentConnector3">
            <a:avLst>
              <a:gd name="adj1" fmla="val 7765717"/>
            </a:avLst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FDD729-E98D-A2A2-40F9-2F8024AD6265}"/>
              </a:ext>
            </a:extLst>
          </p:cNvPr>
          <p:cNvSpPr/>
          <p:nvPr/>
        </p:nvSpPr>
        <p:spPr>
          <a:xfrm>
            <a:off x="2892724" y="3728335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SKIP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기능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70FEDE8-F60F-8078-2D1A-ABB14D6325EA}"/>
              </a:ext>
            </a:extLst>
          </p:cNvPr>
          <p:cNvCxnSpPr/>
          <p:nvPr/>
        </p:nvCxnSpPr>
        <p:spPr>
          <a:xfrm flipV="1">
            <a:off x="226371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FD9186F-0824-6E71-3AF1-F6AB126980A3}"/>
              </a:ext>
            </a:extLst>
          </p:cNvPr>
          <p:cNvSpPr/>
          <p:nvPr/>
        </p:nvSpPr>
        <p:spPr>
          <a:xfrm>
            <a:off x="747036" y="3877162"/>
            <a:ext cx="1138698" cy="240846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팝업창</a:t>
            </a:r>
            <a:endParaRPr lang="ko-KR" altLang="en-US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F17A72D-7A00-34EC-19EA-9B06750388B1}"/>
              </a:ext>
            </a:extLst>
          </p:cNvPr>
          <p:cNvCxnSpPr/>
          <p:nvPr/>
        </p:nvCxnSpPr>
        <p:spPr>
          <a:xfrm flipV="1">
            <a:off x="450552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B5FD0A-0320-1278-5A44-05CBABD7A3B6}"/>
              </a:ext>
            </a:extLst>
          </p:cNvPr>
          <p:cNvCxnSpPr/>
          <p:nvPr/>
        </p:nvCxnSpPr>
        <p:spPr>
          <a:xfrm flipV="1">
            <a:off x="935120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153CC3F-E8F5-A2A1-9216-4F4F224838A0}"/>
              </a:ext>
            </a:extLst>
          </p:cNvPr>
          <p:cNvSpPr/>
          <p:nvPr/>
        </p:nvSpPr>
        <p:spPr>
          <a:xfrm>
            <a:off x="8617785" y="3396513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C78C47-B949-AA4F-B9E3-87AECBB8A335}"/>
              </a:ext>
            </a:extLst>
          </p:cNvPr>
          <p:cNvSpPr/>
          <p:nvPr/>
        </p:nvSpPr>
        <p:spPr>
          <a:xfrm>
            <a:off x="4787628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B129C6-5438-C52E-CAA4-0E38AA4D409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2735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1C3DAE-278C-2861-9CEB-78772FFECD80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6341926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8A9E86-01FD-D3DA-99EC-D7EB13C5F9FC}"/>
              </a:ext>
            </a:extLst>
          </p:cNvPr>
          <p:cNvCxnSpPr/>
          <p:nvPr/>
        </p:nvCxnSpPr>
        <p:spPr>
          <a:xfrm flipV="1">
            <a:off x="6594945" y="68875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F32460-4E25-EEF4-AC77-017F84F7AFE1}"/>
              </a:ext>
            </a:extLst>
          </p:cNvPr>
          <p:cNvSpPr txBox="1"/>
          <p:nvPr/>
        </p:nvSpPr>
        <p:spPr>
          <a:xfrm>
            <a:off x="7214186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B2E13-2E65-D44D-B000-253ED81F0293}"/>
              </a:ext>
            </a:extLst>
          </p:cNvPr>
          <p:cNvSpPr txBox="1"/>
          <p:nvPr/>
        </p:nvSpPr>
        <p:spPr>
          <a:xfrm>
            <a:off x="107699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34E1D-EDA8-0C76-E9BA-FB173417D7ED}"/>
              </a:ext>
            </a:extLst>
          </p:cNvPr>
          <p:cNvSpPr txBox="1"/>
          <p:nvPr/>
        </p:nvSpPr>
        <p:spPr>
          <a:xfrm>
            <a:off x="110858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67D27-F6BC-B932-7F70-A4057D8BCFD8}"/>
              </a:ext>
            </a:extLst>
          </p:cNvPr>
          <p:cNvSpPr txBox="1"/>
          <p:nvPr/>
        </p:nvSpPr>
        <p:spPr>
          <a:xfrm>
            <a:off x="30358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30F2D-2AE7-5C74-3109-2C5B901B211C}"/>
              </a:ext>
            </a:extLst>
          </p:cNvPr>
          <p:cNvSpPr txBox="1"/>
          <p:nvPr/>
        </p:nvSpPr>
        <p:spPr>
          <a:xfrm>
            <a:off x="5149090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41B82-F3DC-11EF-2958-71EF52415F0A}"/>
              </a:ext>
            </a:extLst>
          </p:cNvPr>
          <p:cNvSpPr txBox="1"/>
          <p:nvPr/>
        </p:nvSpPr>
        <p:spPr>
          <a:xfrm>
            <a:off x="6594945" y="685799"/>
            <a:ext cx="559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순위는 우선 작업 순서이며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, 100%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구현하는 것이 목표입니다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768FA-34DB-4F68-DBF9-5D23E3A389FB}"/>
              </a:ext>
            </a:extLst>
          </p:cNvPr>
          <p:cNvSpPr txBox="1"/>
          <p:nvPr/>
        </p:nvSpPr>
        <p:spPr>
          <a:xfrm>
            <a:off x="6868603" y="2164823"/>
            <a:ext cx="15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제한 시간 </a:t>
            </a:r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7DC5B1-CFED-DEA6-290C-CEF55F50CA3A}"/>
              </a:ext>
            </a:extLst>
          </p:cNvPr>
          <p:cNvSpPr/>
          <p:nvPr/>
        </p:nvSpPr>
        <p:spPr>
          <a:xfrm>
            <a:off x="747036" y="6045916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29BD6BD-C468-AEA4-C51F-1127CC1C68ED}"/>
              </a:ext>
            </a:extLst>
          </p:cNvPr>
          <p:cNvCxnSpPr/>
          <p:nvPr/>
        </p:nvCxnSpPr>
        <p:spPr>
          <a:xfrm rot="16200000" flipH="1">
            <a:off x="176421" y="5793926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952650-A2D6-4824-A862-B05EEAF08C73}"/>
              </a:ext>
            </a:extLst>
          </p:cNvPr>
          <p:cNvSpPr/>
          <p:nvPr/>
        </p:nvSpPr>
        <p:spPr>
          <a:xfrm>
            <a:off x="8617785" y="3771900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게임오버</a:t>
            </a:r>
          </a:p>
        </p:txBody>
      </p:sp>
    </p:spTree>
    <p:extLst>
      <p:ext uri="{BB962C8B-B14F-4D97-AF65-F5344CB8AC3E}">
        <p14:creationId xmlns:p14="http://schemas.microsoft.com/office/powerpoint/2010/main" val="112381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371DB186-E02C-DD18-BA28-8EE42E5C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576" y="1939056"/>
            <a:ext cx="5769889" cy="32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732774" y="782275"/>
            <a:ext cx="5320937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1920x1080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세로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20x10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1920x960(px)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전체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22x11</a:t>
            </a:r>
          </a:p>
          <a:p>
            <a:pPr marL="1200150" lvl="2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2112x1056(px)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96x96 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가장자리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플레이어 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나무를 배치해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이동 가능영역 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1728x864 (px)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밖 노란색 칸에서 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상단 하늘 배경부분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 시간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딜러 캐릭터 위치 고정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(11,3)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(10,5)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(11,8)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칸 이동 방식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05A7EA-A1B2-DCEA-630F-E24EE05B6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17288"/>
              </p:ext>
            </p:extLst>
          </p:nvPr>
        </p:nvGraphicFramePr>
        <p:xfrm>
          <a:off x="230072" y="2388635"/>
          <a:ext cx="6383102" cy="3073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41">
                  <a:extLst>
                    <a:ext uri="{9D8B030D-6E8A-4147-A177-3AD203B41FA5}">
                      <a16:colId xmlns:a16="http://schemas.microsoft.com/office/drawing/2014/main" val="38422529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0674553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48882622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234818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77891552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31128947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6341247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40592637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64000986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771248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413576049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9261499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2651312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6555550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92524671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7167146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923005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75580045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54520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613481832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0556134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84398361"/>
                    </a:ext>
                  </a:extLst>
                </a:gridCol>
              </a:tblGrid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02304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42681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1992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954972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6438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27126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9771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7437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0524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84199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0388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885F203-D6F9-DAC9-490A-35E5139B3B93}"/>
              </a:ext>
            </a:extLst>
          </p:cNvPr>
          <p:cNvSpPr/>
          <p:nvPr/>
        </p:nvSpPr>
        <p:spPr>
          <a:xfrm>
            <a:off x="555411" y="1939057"/>
            <a:ext cx="940773" cy="376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7D1AF-F939-E156-4D57-54F08869C125}"/>
              </a:ext>
            </a:extLst>
          </p:cNvPr>
          <p:cNvSpPr/>
          <p:nvPr/>
        </p:nvSpPr>
        <p:spPr>
          <a:xfrm>
            <a:off x="4041058" y="1939058"/>
            <a:ext cx="2260647" cy="301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6" descr="얼음의돌 | 포켓몬 위키 | Fandom">
            <a:extLst>
              <a:ext uri="{FF2B5EF4-FFF2-40B4-BE49-F238E27FC236}">
                <a16:creationId xmlns:a16="http://schemas.microsoft.com/office/drawing/2014/main" id="{42F7BDC0-2E98-F097-2A69-7864C2E4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11" y="1969540"/>
            <a:ext cx="376521" cy="3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44FA2-D9CE-2A5D-F0DE-512EC34D323F}"/>
              </a:ext>
            </a:extLst>
          </p:cNvPr>
          <p:cNvSpPr txBox="1"/>
          <p:nvPr/>
        </p:nvSpPr>
        <p:spPr>
          <a:xfrm>
            <a:off x="903270" y="1988524"/>
            <a:ext cx="7329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B8D45-5964-0C37-1002-A2C051EE5856}"/>
              </a:ext>
            </a:extLst>
          </p:cNvPr>
          <p:cNvSpPr txBox="1"/>
          <p:nvPr/>
        </p:nvSpPr>
        <p:spPr>
          <a:xfrm>
            <a:off x="3403928" y="1933012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33729D-DAAA-4B4C-A88B-CEE35CAE6B09}"/>
              </a:ext>
            </a:extLst>
          </p:cNvPr>
          <p:cNvGrpSpPr/>
          <p:nvPr/>
        </p:nvGrpSpPr>
        <p:grpSpPr>
          <a:xfrm>
            <a:off x="2763339" y="2449675"/>
            <a:ext cx="1334021" cy="523220"/>
            <a:chOff x="2719642" y="4034620"/>
            <a:chExt cx="133402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68B8E5-6157-4291-843F-1F398CD0462D}"/>
                </a:ext>
              </a:extLst>
            </p:cNvPr>
            <p:cNvSpPr txBox="1"/>
            <p:nvPr/>
          </p:nvSpPr>
          <p:spPr>
            <a:xfrm>
              <a:off x="2719642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CD988D-3A98-4467-8FFC-134DDED36478}"/>
                </a:ext>
              </a:extLst>
            </p:cNvPr>
            <p:cNvSpPr txBox="1"/>
            <p:nvPr/>
          </p:nvSpPr>
          <p:spPr>
            <a:xfrm>
              <a:off x="2964220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AD7688-9749-4A54-87EE-ED9CCC5E5FAA}"/>
                </a:ext>
              </a:extLst>
            </p:cNvPr>
            <p:cNvSpPr txBox="1"/>
            <p:nvPr/>
          </p:nvSpPr>
          <p:spPr>
            <a:xfrm>
              <a:off x="3208798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F14C89-7B89-4A70-9EBC-134B74F59D3E}"/>
                </a:ext>
              </a:extLst>
            </p:cNvPr>
            <p:cNvSpPr txBox="1"/>
            <p:nvPr/>
          </p:nvSpPr>
          <p:spPr>
            <a:xfrm>
              <a:off x="3453376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8D9C3-FB65-4C9B-AA15-D8C71794D0C4}"/>
                </a:ext>
              </a:extLst>
            </p:cNvPr>
            <p:cNvSpPr txBox="1"/>
            <p:nvPr/>
          </p:nvSpPr>
          <p:spPr>
            <a:xfrm>
              <a:off x="3698997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E483BEBA-067D-4FAE-A204-9D93E643D07A}"/>
              </a:ext>
            </a:extLst>
          </p:cNvPr>
          <p:cNvSpPr/>
          <p:nvPr/>
        </p:nvSpPr>
        <p:spPr>
          <a:xfrm>
            <a:off x="162687" y="2327100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AF0630-E779-4A30-940F-43607D923FBA}"/>
              </a:ext>
            </a:extLst>
          </p:cNvPr>
          <p:cNvSpPr/>
          <p:nvPr/>
        </p:nvSpPr>
        <p:spPr>
          <a:xfrm>
            <a:off x="-21360" y="1676175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9AB99-255C-4CBC-A43A-E0A79ADF9ABF}"/>
              </a:ext>
            </a:extLst>
          </p:cNvPr>
          <p:cNvSpPr/>
          <p:nvPr/>
        </p:nvSpPr>
        <p:spPr>
          <a:xfrm>
            <a:off x="3138279" y="1946334"/>
            <a:ext cx="622344" cy="2944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89D19-9C8F-4728-BB95-2F9204B259B8}"/>
              </a:ext>
            </a:extLst>
          </p:cNvPr>
          <p:cNvSpPr txBox="1"/>
          <p:nvPr/>
        </p:nvSpPr>
        <p:spPr>
          <a:xfrm>
            <a:off x="1973954" y="1946016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5:00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D2DD142-51EA-1293-094E-73752107B0EB}"/>
              </a:ext>
            </a:extLst>
          </p:cNvPr>
          <p:cNvGrpSpPr/>
          <p:nvPr/>
        </p:nvGrpSpPr>
        <p:grpSpPr>
          <a:xfrm>
            <a:off x="3284834" y="3981937"/>
            <a:ext cx="721081" cy="859514"/>
            <a:chOff x="1898931" y="3705086"/>
            <a:chExt cx="1486033" cy="1771321"/>
          </a:xfrm>
        </p:grpSpPr>
        <p:pic>
          <p:nvPicPr>
            <p:cNvPr id="31" name="Picture 4" descr="캐슬 골렘 | 메이플스토리M 위키 | Fandom">
              <a:extLst>
                <a:ext uri="{FF2B5EF4-FFF2-40B4-BE49-F238E27FC236}">
                  <a16:creationId xmlns:a16="http://schemas.microsoft.com/office/drawing/2014/main" id="{6B490E49-CCD6-F757-8BC3-1692FBF9F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8931" y="4068075"/>
              <a:ext cx="1486033" cy="140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1CF0E7F-AE18-E9A5-F7DB-2F19A360E417}"/>
                </a:ext>
              </a:extLst>
            </p:cNvPr>
            <p:cNvGrpSpPr/>
            <p:nvPr/>
          </p:nvGrpSpPr>
          <p:grpSpPr>
            <a:xfrm>
              <a:off x="2070483" y="3705086"/>
              <a:ext cx="1172728" cy="253544"/>
              <a:chOff x="3220566" y="1679435"/>
              <a:chExt cx="1172728" cy="25354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C557C25-7BA7-1080-40FD-A8FD314AD61B}"/>
                  </a:ext>
                </a:extLst>
              </p:cNvPr>
              <p:cNvGrpSpPr/>
              <p:nvPr/>
            </p:nvGrpSpPr>
            <p:grpSpPr>
              <a:xfrm>
                <a:off x="3220566" y="1679435"/>
                <a:ext cx="837977" cy="253539"/>
                <a:chOff x="556685" y="4661650"/>
                <a:chExt cx="470002" cy="142205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26CDE30-39D8-DC3B-9C52-C25667741E61}"/>
                    </a:ext>
                  </a:extLst>
                </p:cNvPr>
                <p:cNvSpPr/>
                <p:nvPr/>
              </p:nvSpPr>
              <p:spPr>
                <a:xfrm>
                  <a:off x="55668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6B2F250E-FAA1-B50B-486B-3A6257DCBC2E}"/>
                    </a:ext>
                  </a:extLst>
                </p:cNvPr>
                <p:cNvSpPr/>
                <p:nvPr/>
              </p:nvSpPr>
              <p:spPr>
                <a:xfrm>
                  <a:off x="65202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7E01B78-2BA8-BF40-273E-346916F4A984}"/>
                    </a:ext>
                  </a:extLst>
                </p:cNvPr>
                <p:cNvSpPr/>
                <p:nvPr/>
              </p:nvSpPr>
              <p:spPr>
                <a:xfrm>
                  <a:off x="746784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D2366FE-0062-B62F-40F4-DA355CE1DEC5}"/>
                    </a:ext>
                  </a:extLst>
                </p:cNvPr>
                <p:cNvSpPr/>
                <p:nvPr/>
              </p:nvSpPr>
              <p:spPr>
                <a:xfrm>
                  <a:off x="840943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05C336D-B3B2-A207-57CF-4E82F1768EAB}"/>
                    </a:ext>
                  </a:extLst>
                </p:cNvPr>
                <p:cNvSpPr/>
                <p:nvPr/>
              </p:nvSpPr>
              <p:spPr>
                <a:xfrm>
                  <a:off x="933321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2A50BFB-C7FB-D6B2-13F1-EFE66D574E77}"/>
                  </a:ext>
                </a:extLst>
              </p:cNvPr>
              <p:cNvSpPr/>
              <p:nvPr/>
            </p:nvSpPr>
            <p:spPr>
              <a:xfrm>
                <a:off x="4056847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EFB089F-C57B-11A1-C060-309B17E66773}"/>
                  </a:ext>
                </a:extLst>
              </p:cNvPr>
              <p:cNvSpPr/>
              <p:nvPr/>
            </p:nvSpPr>
            <p:spPr>
              <a:xfrm>
                <a:off x="4226830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D3BD15F-FAE7-7282-5EDC-2751FAD41886}"/>
              </a:ext>
            </a:extLst>
          </p:cNvPr>
          <p:cNvGrpSpPr/>
          <p:nvPr/>
        </p:nvGrpSpPr>
        <p:grpSpPr>
          <a:xfrm>
            <a:off x="3116027" y="2920246"/>
            <a:ext cx="624394" cy="594453"/>
            <a:chOff x="3116027" y="2920246"/>
            <a:chExt cx="624394" cy="59445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D8D94A-FD09-4992-8D62-E2D80F74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3200343" y="2974621"/>
              <a:ext cx="455762" cy="624394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28DC8E7-D50C-BA2D-0583-EAC8A8F70318}"/>
                </a:ext>
              </a:extLst>
            </p:cNvPr>
            <p:cNvGrpSpPr/>
            <p:nvPr/>
          </p:nvGrpSpPr>
          <p:grpSpPr>
            <a:xfrm>
              <a:off x="3241681" y="2920246"/>
              <a:ext cx="393866" cy="115247"/>
              <a:chOff x="548158" y="4661650"/>
              <a:chExt cx="486001" cy="142206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C6C9996-83B5-90A4-296B-A944573790D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974D329-4FBD-B18D-E6E2-953E8A80305E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48AE7D0-363C-7460-1554-B96E9578F66E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494C986-FFF7-CEAA-6687-9BC69BADEFD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A04C8-ABC7-8136-684B-51D37C609973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B3076B2-4379-89AF-6DBA-8F17A53CC17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E4B2A9E-72E2-73E2-6785-0794F433187C}"/>
              </a:ext>
            </a:extLst>
          </p:cNvPr>
          <p:cNvGrpSpPr/>
          <p:nvPr/>
        </p:nvGrpSpPr>
        <p:grpSpPr>
          <a:xfrm>
            <a:off x="3076234" y="3261244"/>
            <a:ext cx="400641" cy="776055"/>
            <a:chOff x="3071863" y="3305958"/>
            <a:chExt cx="400641" cy="7760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330FF7-F808-4D89-83DC-E873E95C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76401" y="3474314"/>
              <a:ext cx="396103" cy="607699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899B13D-22CF-8C12-CF27-153C85E0834E}"/>
                </a:ext>
              </a:extLst>
            </p:cNvPr>
            <p:cNvGrpSpPr/>
            <p:nvPr/>
          </p:nvGrpSpPr>
          <p:grpSpPr>
            <a:xfrm>
              <a:off x="3071863" y="3305958"/>
              <a:ext cx="393866" cy="115247"/>
              <a:chOff x="548158" y="4661650"/>
              <a:chExt cx="486001" cy="14220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8B4C3C1-4905-9343-15BF-4A735A4087B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6CE4980-4061-6CCC-18D2-E654F661C51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2BDF5A-625B-1D98-D3B1-3548D74FB035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A5B88A6-EBA1-3C72-3973-39018BC913B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12F45AE-79AC-7D1A-A159-E4A7C025F7FA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0B06722-9467-F7EA-520C-E9A9F0513699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6D6B0F-9961-4148-9A2C-933CABE7B69E}"/>
              </a:ext>
            </a:extLst>
          </p:cNvPr>
          <p:cNvGrpSpPr/>
          <p:nvPr/>
        </p:nvGrpSpPr>
        <p:grpSpPr>
          <a:xfrm>
            <a:off x="3006794" y="3622802"/>
            <a:ext cx="553899" cy="553899"/>
            <a:chOff x="2989190" y="1275937"/>
            <a:chExt cx="553899" cy="553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749E35-8599-4B02-84B6-882F9039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A68AC18-0D9C-4D6E-9DBD-F27DECBB015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88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아무튼 키보드_01.키보드 배열 - 취향존중_그노브의 관심사">
            <a:extLst>
              <a:ext uri="{FF2B5EF4-FFF2-40B4-BE49-F238E27FC236}">
                <a16:creationId xmlns:a16="http://schemas.microsoft.com/office/drawing/2014/main" id="{4C3DEC4C-068D-4547-B26D-8CE847A1E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t="2488" r="19915" b="3053"/>
          <a:stretch/>
        </p:blipFill>
        <p:spPr bwMode="auto">
          <a:xfrm>
            <a:off x="1314138" y="1324187"/>
            <a:ext cx="9793464" cy="3528906"/>
          </a:xfrm>
          <a:custGeom>
            <a:avLst/>
            <a:gdLst>
              <a:gd name="connsiteX0" fmla="*/ 46299 w 9752335"/>
              <a:gd name="connsiteY0" fmla="*/ 0 h 3528906"/>
              <a:gd name="connsiteX1" fmla="*/ 9706036 w 9752335"/>
              <a:gd name="connsiteY1" fmla="*/ 0 h 3528906"/>
              <a:gd name="connsiteX2" fmla="*/ 9752335 w 9752335"/>
              <a:gd name="connsiteY2" fmla="*/ 46299 h 3528906"/>
              <a:gd name="connsiteX3" fmla="*/ 9752335 w 9752335"/>
              <a:gd name="connsiteY3" fmla="*/ 3482607 h 3528906"/>
              <a:gd name="connsiteX4" fmla="*/ 9706036 w 9752335"/>
              <a:gd name="connsiteY4" fmla="*/ 3528906 h 3528906"/>
              <a:gd name="connsiteX5" fmla="*/ 46299 w 9752335"/>
              <a:gd name="connsiteY5" fmla="*/ 3528906 h 3528906"/>
              <a:gd name="connsiteX6" fmla="*/ 0 w 9752335"/>
              <a:gd name="connsiteY6" fmla="*/ 3482607 h 3528906"/>
              <a:gd name="connsiteX7" fmla="*/ 0 w 9752335"/>
              <a:gd name="connsiteY7" fmla="*/ 46299 h 3528906"/>
              <a:gd name="connsiteX8" fmla="*/ 46299 w 9752335"/>
              <a:gd name="connsiteY8" fmla="*/ 0 h 352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2335" h="3528906">
                <a:moveTo>
                  <a:pt x="46299" y="0"/>
                </a:moveTo>
                <a:lnTo>
                  <a:pt x="9706036" y="0"/>
                </a:lnTo>
                <a:cubicBezTo>
                  <a:pt x="9731606" y="0"/>
                  <a:pt x="9752335" y="20729"/>
                  <a:pt x="9752335" y="46299"/>
                </a:cubicBezTo>
                <a:lnTo>
                  <a:pt x="9752335" y="3482607"/>
                </a:lnTo>
                <a:cubicBezTo>
                  <a:pt x="9752335" y="3508177"/>
                  <a:pt x="9731606" y="3528906"/>
                  <a:pt x="9706036" y="3528906"/>
                </a:cubicBezTo>
                <a:lnTo>
                  <a:pt x="46299" y="3528906"/>
                </a:lnTo>
                <a:cubicBezTo>
                  <a:pt x="20729" y="3528906"/>
                  <a:pt x="0" y="3508177"/>
                  <a:pt x="0" y="3482607"/>
                </a:cubicBezTo>
                <a:lnTo>
                  <a:pt x="0" y="46299"/>
                </a:lnTo>
                <a:cubicBezTo>
                  <a:pt x="0" y="20729"/>
                  <a:pt x="20729" y="0"/>
                  <a:pt x="462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1E962F7-C76F-4424-AE72-9BB1CA2A69EC}"/>
              </a:ext>
            </a:extLst>
          </p:cNvPr>
          <p:cNvSpPr/>
          <p:nvPr/>
        </p:nvSpPr>
        <p:spPr>
          <a:xfrm>
            <a:off x="3371262" y="4308386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7563121-5949-4227-8AFB-329CA1FDED67}"/>
              </a:ext>
            </a:extLst>
          </p:cNvPr>
          <p:cNvSpPr/>
          <p:nvPr/>
        </p:nvSpPr>
        <p:spPr>
          <a:xfrm>
            <a:off x="9453380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8A1C69-5D20-4889-AB53-C21CD09E859B}"/>
              </a:ext>
            </a:extLst>
          </p:cNvPr>
          <p:cNvSpPr/>
          <p:nvPr/>
        </p:nvSpPr>
        <p:spPr>
          <a:xfrm>
            <a:off x="9987212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↓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4C04280-3815-420F-B8D3-B474244F17C3}"/>
              </a:ext>
            </a:extLst>
          </p:cNvPr>
          <p:cNvSpPr/>
          <p:nvPr/>
        </p:nvSpPr>
        <p:spPr>
          <a:xfrm>
            <a:off x="10521044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→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FA9984-1605-3328-5A7D-D4A131326D9A}"/>
              </a:ext>
            </a:extLst>
          </p:cNvPr>
          <p:cNvSpPr/>
          <p:nvPr/>
        </p:nvSpPr>
        <p:spPr>
          <a:xfrm>
            <a:off x="4424253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F32B04-C220-7265-D0BE-8DCCAE5D1792}"/>
              </a:ext>
            </a:extLst>
          </p:cNvPr>
          <p:cNvSpPr/>
          <p:nvPr/>
        </p:nvSpPr>
        <p:spPr>
          <a:xfrm>
            <a:off x="1114228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F86DB7-738B-F612-BD33-CBE54229E005}"/>
              </a:ext>
            </a:extLst>
          </p:cNvPr>
          <p:cNvSpPr/>
          <p:nvPr/>
        </p:nvSpPr>
        <p:spPr>
          <a:xfrm>
            <a:off x="9991170" y="3776057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9564B5-86DA-9B1F-62D4-914A4CB1278B}"/>
              </a:ext>
            </a:extLst>
          </p:cNvPr>
          <p:cNvSpPr/>
          <p:nvPr/>
        </p:nvSpPr>
        <p:spPr>
          <a:xfrm>
            <a:off x="9046890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6C1533-5E08-69EF-BDFF-8D2BFDDCE909}"/>
              </a:ext>
            </a:extLst>
          </p:cNvPr>
          <p:cNvSpPr/>
          <p:nvPr/>
        </p:nvSpPr>
        <p:spPr>
          <a:xfrm>
            <a:off x="10315251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91EC606-F608-630A-4B9F-9D30409D4ED2}"/>
              </a:ext>
            </a:extLst>
          </p:cNvPr>
          <p:cNvSpPr/>
          <p:nvPr/>
        </p:nvSpPr>
        <p:spPr>
          <a:xfrm>
            <a:off x="1386849" y="3154974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D8A83C5-70A9-6B33-CE0D-654B44070CF5}"/>
              </a:ext>
            </a:extLst>
          </p:cNvPr>
          <p:cNvSpPr/>
          <p:nvPr/>
        </p:nvSpPr>
        <p:spPr>
          <a:xfrm>
            <a:off x="1368705" y="3764321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7B691E-AD7F-4E45-954F-7DA305C76163}"/>
              </a:ext>
            </a:extLst>
          </p:cNvPr>
          <p:cNvSpPr/>
          <p:nvPr/>
        </p:nvSpPr>
        <p:spPr>
          <a:xfrm>
            <a:off x="1368705" y="4283316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FB0668B-2382-C3FF-8FE5-DCB918094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53635"/>
              </p:ext>
            </p:extLst>
          </p:nvPr>
        </p:nvGraphicFramePr>
        <p:xfrm>
          <a:off x="1112434" y="547997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26D9900-8447-9E58-A9A6-EC2DDF4CF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493064" y="5542052"/>
            <a:ext cx="396103" cy="6076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CA9CC4-6236-14E3-6811-7AA78849A312}"/>
              </a:ext>
            </a:extLst>
          </p:cNvPr>
          <p:cNvSpPr txBox="1"/>
          <p:nvPr/>
        </p:nvSpPr>
        <p:spPr>
          <a:xfrm>
            <a:off x="4099184" y="887192"/>
            <a:ext cx="670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적용 범위 내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&lt;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&gt;, &lt;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있다면 대상에게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쉴드를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부여  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08131DDD-6FFD-4C14-9EC6-55E5AE114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4752"/>
              </p:ext>
            </p:extLst>
          </p:nvPr>
        </p:nvGraphicFramePr>
        <p:xfrm>
          <a:off x="9629648" y="5564308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190CC90C-8FE5-4635-ACB8-2F2DF7A8F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027437" y="5649295"/>
            <a:ext cx="396103" cy="60769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B41EB1-3366-47FD-A381-89D057ED5F70}"/>
              </a:ext>
            </a:extLst>
          </p:cNvPr>
          <p:cNvCxnSpPr>
            <a:cxnSpLocks/>
          </p:cNvCxnSpPr>
          <p:nvPr/>
        </p:nvCxnSpPr>
        <p:spPr>
          <a:xfrm flipH="1">
            <a:off x="10192763" y="6119127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EA8A6D8-DFF2-4C57-98A5-1FBB65EFF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406526" y="5648712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576096" y="1402971"/>
            <a:ext cx="5320937" cy="47390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방향키를 통해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입력 시 해당 방향으로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키 입력 후 다음 칸으로 이동하기까지 걸리는 시간을 의미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시간 동안 키 입력 불가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이동 이펙트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누워있는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존재하는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만화 영화, 그래픽 디자인, 그래픽, 예술이(가) 표시된 사진&#10;&#10;자동 생성된 설명">
            <a:extLst>
              <a:ext uri="{FF2B5EF4-FFF2-40B4-BE49-F238E27FC236}">
                <a16:creationId xmlns:a16="http://schemas.microsoft.com/office/drawing/2014/main" id="{5522C470-5224-E52E-C978-CE0D0444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1190594"/>
            <a:ext cx="6096000" cy="32385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88FD01-EB87-2F84-5AB5-4AC9FB08579E}"/>
              </a:ext>
            </a:extLst>
          </p:cNvPr>
          <p:cNvGrpSpPr/>
          <p:nvPr/>
        </p:nvGrpSpPr>
        <p:grpSpPr>
          <a:xfrm>
            <a:off x="10568791" y="1541764"/>
            <a:ext cx="1180196" cy="761109"/>
            <a:chOff x="6962728" y="1067691"/>
            <a:chExt cx="1556065" cy="100350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8D29F4F-FCC3-DE10-DAEF-B4AE91FCE7CA}"/>
                </a:ext>
              </a:extLst>
            </p:cNvPr>
            <p:cNvSpPr/>
            <p:nvPr/>
          </p:nvSpPr>
          <p:spPr>
            <a:xfrm>
              <a:off x="6962728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←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1E80B0D-F9E0-C27C-05A9-5F7ADBF43C78}"/>
                </a:ext>
              </a:extLst>
            </p:cNvPr>
            <p:cNvSpPr/>
            <p:nvPr/>
          </p:nvSpPr>
          <p:spPr>
            <a:xfrm>
              <a:off x="7496560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↓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BDE7F4-C0FF-9BE6-2345-C918FC4A11E3}"/>
                </a:ext>
              </a:extLst>
            </p:cNvPr>
            <p:cNvSpPr/>
            <p:nvPr/>
          </p:nvSpPr>
          <p:spPr>
            <a:xfrm>
              <a:off x="8030392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→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3039351-7A4F-AB6A-EDCD-10C501F4047A}"/>
                </a:ext>
              </a:extLst>
            </p:cNvPr>
            <p:cNvSpPr/>
            <p:nvPr/>
          </p:nvSpPr>
          <p:spPr>
            <a:xfrm>
              <a:off x="7500518" y="1067691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↑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61B147-814F-5C9A-386E-4825C5834FDC}"/>
              </a:ext>
            </a:extLst>
          </p:cNvPr>
          <p:cNvSpPr txBox="1"/>
          <p:nvPr/>
        </p:nvSpPr>
        <p:spPr>
          <a:xfrm>
            <a:off x="330926" y="4508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 움직임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A904F52-04E8-6254-1C4A-387C557B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379" y="4309179"/>
            <a:ext cx="1143393" cy="398455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582451-45A2-8349-647A-E94ADCF0E677}"/>
              </a:ext>
            </a:extLst>
          </p:cNvPr>
          <p:cNvSpPr/>
          <p:nvPr/>
        </p:nvSpPr>
        <p:spPr>
          <a:xfrm>
            <a:off x="10684379" y="4326598"/>
            <a:ext cx="443526" cy="36265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4" name="표 11">
            <a:extLst>
              <a:ext uri="{FF2B5EF4-FFF2-40B4-BE49-F238E27FC236}">
                <a16:creationId xmlns:a16="http://schemas.microsoft.com/office/drawing/2014/main" id="{BB8452D2-B92D-B4AF-008A-F2F08FFCC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8218"/>
              </p:ext>
            </p:extLst>
          </p:nvPr>
        </p:nvGraphicFramePr>
        <p:xfrm>
          <a:off x="2900381" y="5060573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025" name="그림 1024">
            <a:extLst>
              <a:ext uri="{FF2B5EF4-FFF2-40B4-BE49-F238E27FC236}">
                <a16:creationId xmlns:a16="http://schemas.microsoft.com/office/drawing/2014/main" id="{0D8183D3-5A3E-74E3-DED1-91969054F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298170" y="5145560"/>
            <a:ext cx="396103" cy="607699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01625359-9FEB-B787-5944-926CEAA8590E}"/>
              </a:ext>
            </a:extLst>
          </p:cNvPr>
          <p:cNvCxnSpPr>
            <a:cxnSpLocks/>
          </p:cNvCxnSpPr>
          <p:nvPr/>
        </p:nvCxnSpPr>
        <p:spPr>
          <a:xfrm flipH="1">
            <a:off x="3463496" y="5615392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DD8427F-01D6-0462-2E77-9D361B9AA1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677259" y="5144977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797370" y="1046458"/>
            <a:ext cx="5957538" cy="53685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선빵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필승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단위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위치가 겹치는 경우 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서포터 캐릭터가 이동해 몬스터가 있는 칸으로 들어가는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 캐릭터가 있는 칸으로 들어오는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 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몬스터가 이동했을 때 같은 칸에서 만나는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7" name="표 11">
            <a:extLst>
              <a:ext uri="{FF2B5EF4-FFF2-40B4-BE49-F238E27FC236}">
                <a16:creationId xmlns:a16="http://schemas.microsoft.com/office/drawing/2014/main" id="{F3EFA7ED-80C8-13CD-627F-41560B6E9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5226"/>
              </p:ext>
            </p:extLst>
          </p:nvPr>
        </p:nvGraphicFramePr>
        <p:xfrm>
          <a:off x="1497257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DF223E9-455D-4E91-2E40-D5AC6327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1197157"/>
            <a:ext cx="553899" cy="553899"/>
          </a:xfrm>
          <a:prstGeom prst="rect">
            <a:avLst/>
          </a:prstGeom>
        </p:spPr>
      </p:pic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26ADB671-EEFE-54D7-5595-8DF8013C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77346"/>
              </p:ext>
            </p:extLst>
          </p:nvPr>
        </p:nvGraphicFramePr>
        <p:xfrm>
          <a:off x="3458458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91B96E0-9A50-F2F4-9EC5-B107ED779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860017" y="1093455"/>
            <a:ext cx="396103" cy="60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64B6B-2763-3CD9-724B-4F74C757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81120" y="1197157"/>
            <a:ext cx="553899" cy="55389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8CE4E2F-860F-DEB7-FA0F-7A0A6A3F966A}"/>
              </a:ext>
            </a:extLst>
          </p:cNvPr>
          <p:cNvCxnSpPr>
            <a:cxnSpLocks/>
          </p:cNvCxnSpPr>
          <p:nvPr/>
        </p:nvCxnSpPr>
        <p:spPr>
          <a:xfrm flipH="1">
            <a:off x="4023305" y="1563871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F841D4CA-A0C5-8C48-326C-6D069C3F9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37068" y="1093456"/>
            <a:ext cx="396103" cy="607699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8112CB8A-2FC2-E365-C38B-A18F5C02D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810979"/>
              </p:ext>
            </p:extLst>
          </p:nvPr>
        </p:nvGraphicFramePr>
        <p:xfrm>
          <a:off x="1497257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F57DF80-B514-E486-B8F3-D1D58CF9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79806" y="3086526"/>
            <a:ext cx="396103" cy="60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1C7928-13DB-CD01-9A07-23D810232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3190226"/>
            <a:ext cx="553899" cy="553899"/>
          </a:xfrm>
          <a:prstGeom prst="rect">
            <a:avLst/>
          </a:prstGeom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CFE0A32A-B3DF-9451-4EB1-2A89DCA2D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46995"/>
              </p:ext>
            </p:extLst>
          </p:nvPr>
        </p:nvGraphicFramePr>
        <p:xfrm>
          <a:off x="3458458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5B591CA-2018-2535-B124-46538FB9C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41007" y="3086526"/>
            <a:ext cx="396103" cy="6076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21414-2FC3-02E2-15D8-2BD2C8E3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3781120" y="3190226"/>
            <a:ext cx="553899" cy="553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AF7525-E317-29F4-3510-FE7A7A87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74903" y="3182220"/>
            <a:ext cx="553899" cy="5538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DFCC3F2-9806-064C-DAAF-2D9E698B9180}"/>
              </a:ext>
            </a:extLst>
          </p:cNvPr>
          <p:cNvCxnSpPr>
            <a:cxnSpLocks/>
          </p:cNvCxnSpPr>
          <p:nvPr/>
        </p:nvCxnSpPr>
        <p:spPr>
          <a:xfrm>
            <a:off x="4058068" y="3543300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DA43A-4E36-4235-9B8C-973BAA9E54BC}"/>
              </a:ext>
            </a:extLst>
          </p:cNvPr>
          <p:cNvGrpSpPr/>
          <p:nvPr/>
        </p:nvGrpSpPr>
        <p:grpSpPr>
          <a:xfrm>
            <a:off x="2279806" y="952351"/>
            <a:ext cx="396103" cy="748805"/>
            <a:chOff x="2279806" y="952351"/>
            <a:chExt cx="396103" cy="74880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A58AE6-32D8-5940-7B8F-385C9A09F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E090F4-C773-EFE6-0C39-7ED485031C71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F65F36-F8FE-5E0B-8210-A28F0EDA0E3C}"/>
              </a:ext>
            </a:extLst>
          </p:cNvPr>
          <p:cNvSpPr/>
          <p:nvPr/>
        </p:nvSpPr>
        <p:spPr>
          <a:xfrm>
            <a:off x="3893013" y="948396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4D2A4-62B4-4B30-3FF9-75AB0E3AD29C}"/>
              </a:ext>
            </a:extLst>
          </p:cNvPr>
          <p:cNvSpPr/>
          <p:nvPr/>
        </p:nvSpPr>
        <p:spPr>
          <a:xfrm>
            <a:off x="2303823" y="2939270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734240-4722-8904-AF88-B98120359089}"/>
              </a:ext>
            </a:extLst>
          </p:cNvPr>
          <p:cNvSpPr/>
          <p:nvPr/>
        </p:nvSpPr>
        <p:spPr>
          <a:xfrm>
            <a:off x="4264765" y="2950905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5483E-4442-C611-7626-AE2FF1658788}"/>
              </a:ext>
            </a:extLst>
          </p:cNvPr>
          <p:cNvSpPr/>
          <p:nvPr/>
        </p:nvSpPr>
        <p:spPr>
          <a:xfrm>
            <a:off x="4557713" y="2947964"/>
            <a:ext cx="93412" cy="111478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177200BF-7F68-246E-8B1A-E8C898F9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43217"/>
              </p:ext>
            </p:extLst>
          </p:nvPr>
        </p:nvGraphicFramePr>
        <p:xfrm>
          <a:off x="1506159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C4279476-F168-AF7A-97FF-0D59C5E74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88708" y="5165320"/>
            <a:ext cx="396103" cy="6076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9518DD4-ABC0-81F4-041F-21FED01A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0181" y="5266745"/>
            <a:ext cx="553899" cy="55389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D57FCC-7555-2B91-8A7E-1F8ABAAD9046}"/>
              </a:ext>
            </a:extLst>
          </p:cNvPr>
          <p:cNvSpPr/>
          <p:nvPr/>
        </p:nvSpPr>
        <p:spPr>
          <a:xfrm>
            <a:off x="2312725" y="5018064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BBF4374A-CA28-FDCD-8F37-68B755C6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47991"/>
              </p:ext>
            </p:extLst>
          </p:nvPr>
        </p:nvGraphicFramePr>
        <p:xfrm>
          <a:off x="3451576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7E8A98-334F-A201-126C-B42A4AFE696F}"/>
              </a:ext>
            </a:extLst>
          </p:cNvPr>
          <p:cNvGrpSpPr/>
          <p:nvPr/>
        </p:nvGrpSpPr>
        <p:grpSpPr>
          <a:xfrm>
            <a:off x="3850491" y="5018064"/>
            <a:ext cx="773154" cy="752759"/>
            <a:chOff x="4146765" y="4718706"/>
            <a:chExt cx="773154" cy="7527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ECDC5D8-5772-82BD-66B4-DC0558BDE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146765" y="4863765"/>
              <a:ext cx="396103" cy="60769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061739F-AB45-53F9-FA89-0A5F7E6D4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0053" y="5334181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9EB6233-DAF6-1384-895F-3EA679FB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523816" y="4863766"/>
              <a:ext cx="396103" cy="607699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628C343-1816-27E6-090C-752E92479AF7}"/>
                </a:ext>
              </a:extLst>
            </p:cNvPr>
            <p:cNvSpPr/>
            <p:nvPr/>
          </p:nvSpPr>
          <p:spPr>
            <a:xfrm>
              <a:off x="4179761" y="471870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A98B61A-CA23-BCD9-7865-FF1B0C6D53EB}"/>
              </a:ext>
            </a:extLst>
          </p:cNvPr>
          <p:cNvGrpSpPr/>
          <p:nvPr/>
        </p:nvGrpSpPr>
        <p:grpSpPr>
          <a:xfrm>
            <a:off x="3388060" y="5266745"/>
            <a:ext cx="947682" cy="561905"/>
            <a:chOff x="2102185" y="5000045"/>
            <a:chExt cx="947682" cy="56190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624E90-2761-E6E7-4FDE-C583AC6E8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 flipH="1">
              <a:off x="2102185" y="5008051"/>
              <a:ext cx="553899" cy="55389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594D21-0256-249A-FED7-B6B559FE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495968" y="5000045"/>
              <a:ext cx="553899" cy="553899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E5E99B-C950-47E1-F57D-BF3FF0AEFB3D}"/>
                </a:ext>
              </a:extLst>
            </p:cNvPr>
            <p:cNvCxnSpPr>
              <a:cxnSpLocks/>
            </p:cNvCxnSpPr>
            <p:nvPr/>
          </p:nvCxnSpPr>
          <p:spPr>
            <a:xfrm>
              <a:off x="2379133" y="5361125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68AF826A-29D9-8746-EFBD-C3F6599CAF38}"/>
              </a:ext>
            </a:extLst>
          </p:cNvPr>
          <p:cNvSpPr/>
          <p:nvPr/>
        </p:nvSpPr>
        <p:spPr>
          <a:xfrm>
            <a:off x="2881974" y="1390650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3F68CF9-F784-1377-B77B-C075529099E4}"/>
              </a:ext>
            </a:extLst>
          </p:cNvPr>
          <p:cNvSpPr/>
          <p:nvPr/>
        </p:nvSpPr>
        <p:spPr>
          <a:xfrm>
            <a:off x="2881974" y="339037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AD86CD3-0EBA-350E-7485-255987BCF367}"/>
              </a:ext>
            </a:extLst>
          </p:cNvPr>
          <p:cNvSpPr/>
          <p:nvPr/>
        </p:nvSpPr>
        <p:spPr>
          <a:xfrm>
            <a:off x="2881974" y="54758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65AD6E-74DA-2AC2-1EF3-D8B704EBC766}"/>
              </a:ext>
            </a:extLst>
          </p:cNvPr>
          <p:cNvSpPr txBox="1"/>
          <p:nvPr/>
        </p:nvSpPr>
        <p:spPr>
          <a:xfrm>
            <a:off x="2578894" y="2208142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DCCD08-FC23-60E5-1D96-69578C3B3555}"/>
              </a:ext>
            </a:extLst>
          </p:cNvPr>
          <p:cNvSpPr txBox="1"/>
          <p:nvPr/>
        </p:nvSpPr>
        <p:spPr>
          <a:xfrm>
            <a:off x="2604629" y="4201211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6FD1A5-8E21-277E-7AAC-1BF1825B31FD}"/>
              </a:ext>
            </a:extLst>
          </p:cNvPr>
          <p:cNvSpPr txBox="1"/>
          <p:nvPr/>
        </p:nvSpPr>
        <p:spPr>
          <a:xfrm>
            <a:off x="2630364" y="6280005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32373-50E7-D777-FC3F-FD72BAD70E96}"/>
              </a:ext>
            </a:extLst>
          </p:cNvPr>
          <p:cNvSpPr/>
          <p:nvPr/>
        </p:nvSpPr>
        <p:spPr>
          <a:xfrm>
            <a:off x="1276350" y="847725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63D875-4F7E-491A-CD0C-230A43ECD114}"/>
              </a:ext>
            </a:extLst>
          </p:cNvPr>
          <p:cNvSpPr/>
          <p:nvPr/>
        </p:nvSpPr>
        <p:spPr>
          <a:xfrm>
            <a:off x="1276350" y="2857928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07B291-6565-29FA-FBA4-E1F12F2A14F9}"/>
              </a:ext>
            </a:extLst>
          </p:cNvPr>
          <p:cNvSpPr/>
          <p:nvPr/>
        </p:nvSpPr>
        <p:spPr>
          <a:xfrm>
            <a:off x="1276350" y="4877656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56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3423</TotalTime>
  <Words>4854</Words>
  <Application>Microsoft Office PowerPoint</Application>
  <PresentationFormat>와이드스크린</PresentationFormat>
  <Paragraphs>994</Paragraphs>
  <Slides>33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Arial</vt:lpstr>
      <vt:lpstr>맑은 고딕</vt:lpstr>
      <vt:lpstr>던파 비트비트체 TTF</vt:lpstr>
      <vt:lpstr>Sandoll 삼립호빵체 TTF Outline</vt:lpstr>
      <vt:lpstr>Wingdings</vt:lpstr>
      <vt:lpstr>더잠실 5 Bold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rlaxorrms56@naver.com</dc:creator>
  <cp:lastModifiedBy>User</cp:lastModifiedBy>
  <cp:revision>300</cp:revision>
  <dcterms:created xsi:type="dcterms:W3CDTF">2023-08-05T16:41:34Z</dcterms:created>
  <dcterms:modified xsi:type="dcterms:W3CDTF">2023-08-11T10:50:33Z</dcterms:modified>
</cp:coreProperties>
</file>